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60.jpg" ContentType="image/png"/>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6" r:id="rId2"/>
  </p:sldMasterIdLst>
  <p:notesMasterIdLst>
    <p:notesMasterId r:id="rId32"/>
  </p:notesMasterIdLst>
  <p:sldIdLst>
    <p:sldId id="572" r:id="rId3"/>
    <p:sldId id="605" r:id="rId4"/>
    <p:sldId id="578" r:id="rId5"/>
    <p:sldId id="257" r:id="rId6"/>
    <p:sldId id="599" r:id="rId7"/>
    <p:sldId id="580" r:id="rId8"/>
    <p:sldId id="600" r:id="rId9"/>
    <p:sldId id="579" r:id="rId10"/>
    <p:sldId id="594" r:id="rId11"/>
    <p:sldId id="582" r:id="rId12"/>
    <p:sldId id="596" r:id="rId13"/>
    <p:sldId id="597" r:id="rId14"/>
    <p:sldId id="598" r:id="rId15"/>
    <p:sldId id="584" r:id="rId16"/>
    <p:sldId id="603" r:id="rId17"/>
    <p:sldId id="601" r:id="rId18"/>
    <p:sldId id="602" r:id="rId19"/>
    <p:sldId id="585" r:id="rId20"/>
    <p:sldId id="583" r:id="rId21"/>
    <p:sldId id="586" r:id="rId22"/>
    <p:sldId id="581" r:id="rId23"/>
    <p:sldId id="591" r:id="rId24"/>
    <p:sldId id="592" r:id="rId25"/>
    <p:sldId id="593" r:id="rId26"/>
    <p:sldId id="587" r:id="rId27"/>
    <p:sldId id="588" r:id="rId28"/>
    <p:sldId id="589" r:id="rId29"/>
    <p:sldId id="590" r:id="rId30"/>
    <p:sldId id="60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E00D1A-FAC3-44F5-8730-36BC0FCDC558}" v="5197" dt="2024-02-10T17:58:36.0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5226" autoAdjust="0"/>
  </p:normalViewPr>
  <p:slideViewPr>
    <p:cSldViewPr snapToGrid="0">
      <p:cViewPr varScale="1">
        <p:scale>
          <a:sx n="78" d="100"/>
          <a:sy n="78" d="100"/>
        </p:scale>
        <p:origin x="245" y="43"/>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diagrams/_rels/data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CE3A8F-D1D2-4170-A3BA-374C82715884}"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F9B6FF82-0870-4C65-BF93-061E4F8E087C}">
      <dgm:prSet/>
      <dgm:spPr/>
      <dgm:t>
        <a:bodyPr/>
        <a:lstStyle/>
        <a:p>
          <a:pPr>
            <a:defRPr b="1"/>
          </a:pPr>
          <a:r>
            <a:rPr lang="en-CA" dirty="0"/>
            <a:t>The source code defines the desired end-state.</a:t>
          </a:r>
          <a:endParaRPr lang="en-US" dirty="0"/>
        </a:p>
      </dgm:t>
    </dgm:pt>
    <dgm:pt modelId="{207D8AE9-CBC3-451A-A518-4A484B5B4AAA}" type="parTrans" cxnId="{A1B242EC-E559-42C3-817E-A2D54238AC1D}">
      <dgm:prSet/>
      <dgm:spPr/>
      <dgm:t>
        <a:bodyPr/>
        <a:lstStyle/>
        <a:p>
          <a:endParaRPr lang="en-US"/>
        </a:p>
      </dgm:t>
    </dgm:pt>
    <dgm:pt modelId="{6334A100-9876-4038-B638-7DE5996BCA46}" type="sibTrans" cxnId="{A1B242EC-E559-42C3-817E-A2D54238AC1D}">
      <dgm:prSet/>
      <dgm:spPr/>
      <dgm:t>
        <a:bodyPr/>
        <a:lstStyle/>
        <a:p>
          <a:endParaRPr lang="en-US"/>
        </a:p>
      </dgm:t>
    </dgm:pt>
    <dgm:pt modelId="{5A3FD22A-5C90-4026-B8A6-A433D7AD77C1}">
      <dgm:prSet/>
      <dgm:spPr/>
      <dgm:t>
        <a:bodyPr/>
        <a:lstStyle/>
        <a:p>
          <a:pPr algn="l"/>
          <a:r>
            <a:rPr lang="en-CA" dirty="0"/>
            <a:t>At deployment, the actions to move from current state to desired state are determined and executed</a:t>
          </a:r>
          <a:endParaRPr lang="en-US" dirty="0"/>
        </a:p>
      </dgm:t>
    </dgm:pt>
    <dgm:pt modelId="{F2C44499-E19B-4571-992F-50C00C9D6985}" type="parTrans" cxnId="{6F9BCD6F-703C-466E-94AC-97D2D5B3F441}">
      <dgm:prSet/>
      <dgm:spPr/>
      <dgm:t>
        <a:bodyPr/>
        <a:lstStyle/>
        <a:p>
          <a:endParaRPr lang="en-US"/>
        </a:p>
      </dgm:t>
    </dgm:pt>
    <dgm:pt modelId="{E3000C1C-E191-45D1-BEEC-9C1C70EA2BD3}" type="sibTrans" cxnId="{6F9BCD6F-703C-466E-94AC-97D2D5B3F441}">
      <dgm:prSet/>
      <dgm:spPr/>
      <dgm:t>
        <a:bodyPr/>
        <a:lstStyle/>
        <a:p>
          <a:endParaRPr lang="en-US"/>
        </a:p>
      </dgm:t>
    </dgm:pt>
    <dgm:pt modelId="{F76AA8CC-71B2-4BCB-A438-C9D8E6E03AA3}">
      <dgm:prSet/>
      <dgm:spPr/>
      <dgm:t>
        <a:bodyPr/>
        <a:lstStyle/>
        <a:p>
          <a:pPr>
            <a:defRPr b="1"/>
          </a:pPr>
          <a:r>
            <a:rPr lang="en-CA" dirty="0"/>
            <a:t>Migration-based configuration</a:t>
          </a:r>
          <a:endParaRPr lang="en-US" dirty="0"/>
        </a:p>
      </dgm:t>
    </dgm:pt>
    <dgm:pt modelId="{3C3C7EED-9B26-426C-9A7A-92A4BBDFF806}" type="parTrans" cxnId="{87709EED-AFE5-446E-85EA-E8AF8F6312A2}">
      <dgm:prSet/>
      <dgm:spPr/>
      <dgm:t>
        <a:bodyPr/>
        <a:lstStyle/>
        <a:p>
          <a:endParaRPr lang="en-US"/>
        </a:p>
      </dgm:t>
    </dgm:pt>
    <dgm:pt modelId="{117C876B-67B5-4C8E-AC34-9F8D13F104E1}" type="sibTrans" cxnId="{87709EED-AFE5-446E-85EA-E8AF8F6312A2}">
      <dgm:prSet/>
      <dgm:spPr/>
      <dgm:t>
        <a:bodyPr/>
        <a:lstStyle/>
        <a:p>
          <a:endParaRPr lang="en-US"/>
        </a:p>
      </dgm:t>
    </dgm:pt>
    <dgm:pt modelId="{7DF22A91-4D29-4DAA-B7AE-437F6A7DF4AC}">
      <dgm:prSet/>
      <dgm:spPr/>
      <dgm:t>
        <a:bodyPr/>
        <a:lstStyle/>
        <a:p>
          <a:pPr algn="l"/>
          <a:r>
            <a:rPr lang="en-CA" dirty="0"/>
            <a:t>Each migration specifies actions to move from state to state</a:t>
          </a:r>
          <a:endParaRPr lang="en-US" dirty="0"/>
        </a:p>
      </dgm:t>
    </dgm:pt>
    <dgm:pt modelId="{726294C5-D3E5-489E-A6A5-B92865507138}" type="parTrans" cxnId="{FCC41B5C-8FBA-45F5-96EA-0AA7F7D5843F}">
      <dgm:prSet/>
      <dgm:spPr/>
      <dgm:t>
        <a:bodyPr/>
        <a:lstStyle/>
        <a:p>
          <a:endParaRPr lang="en-US"/>
        </a:p>
      </dgm:t>
    </dgm:pt>
    <dgm:pt modelId="{ED7D4531-3C2B-4190-998F-6ACB6E18ACE8}" type="sibTrans" cxnId="{FCC41B5C-8FBA-45F5-96EA-0AA7F7D5843F}">
      <dgm:prSet/>
      <dgm:spPr/>
      <dgm:t>
        <a:bodyPr/>
        <a:lstStyle/>
        <a:p>
          <a:endParaRPr lang="en-US"/>
        </a:p>
      </dgm:t>
    </dgm:pt>
    <dgm:pt modelId="{8D353090-957C-404D-AF2A-3063E6BBC94F}">
      <dgm:prSet/>
      <dgm:spPr/>
      <dgm:t>
        <a:bodyPr/>
        <a:lstStyle/>
        <a:p>
          <a:pPr algn="ctr"/>
          <a:r>
            <a:rPr lang="en-CA"/>
            <a:t>From A to B</a:t>
          </a:r>
          <a:endParaRPr lang="en-US"/>
        </a:p>
      </dgm:t>
    </dgm:pt>
    <dgm:pt modelId="{183C3B8C-4434-4907-9741-ECEC1C0F0586}" type="parTrans" cxnId="{F3B1BC36-9EE7-4BFA-A4D5-BB46574C8AB3}">
      <dgm:prSet/>
      <dgm:spPr/>
      <dgm:t>
        <a:bodyPr/>
        <a:lstStyle/>
        <a:p>
          <a:endParaRPr lang="en-US"/>
        </a:p>
      </dgm:t>
    </dgm:pt>
    <dgm:pt modelId="{E60CEDF8-6B2B-4DF7-AD65-3438C7993AE7}" type="sibTrans" cxnId="{F3B1BC36-9EE7-4BFA-A4D5-BB46574C8AB3}">
      <dgm:prSet/>
      <dgm:spPr/>
      <dgm:t>
        <a:bodyPr/>
        <a:lstStyle/>
        <a:p>
          <a:endParaRPr lang="en-US"/>
        </a:p>
      </dgm:t>
    </dgm:pt>
    <dgm:pt modelId="{D35A9C34-0044-47B7-9B69-CCC9D7DC1E64}">
      <dgm:prSet/>
      <dgm:spPr/>
      <dgm:t>
        <a:bodyPr/>
        <a:lstStyle/>
        <a:p>
          <a:pPr algn="ctr"/>
          <a:r>
            <a:rPr lang="en-CA"/>
            <a:t>From B to C</a:t>
          </a:r>
          <a:endParaRPr lang="en-US"/>
        </a:p>
      </dgm:t>
    </dgm:pt>
    <dgm:pt modelId="{85BF2912-F04D-43A5-947A-567DECD23A2F}" type="parTrans" cxnId="{B7E3FC36-600D-4B65-8BC4-F99FA19CFBDF}">
      <dgm:prSet/>
      <dgm:spPr/>
      <dgm:t>
        <a:bodyPr/>
        <a:lstStyle/>
        <a:p>
          <a:endParaRPr lang="en-US"/>
        </a:p>
      </dgm:t>
    </dgm:pt>
    <dgm:pt modelId="{6225C1C3-6AF3-421B-95F8-94E5FE4DEDDD}" type="sibTrans" cxnId="{B7E3FC36-600D-4B65-8BC4-F99FA19CFBDF}">
      <dgm:prSet/>
      <dgm:spPr/>
      <dgm:t>
        <a:bodyPr/>
        <a:lstStyle/>
        <a:p>
          <a:endParaRPr lang="en-US"/>
        </a:p>
      </dgm:t>
    </dgm:pt>
    <dgm:pt modelId="{274160B6-8540-4126-8EC1-FADCACE1DFEE}" type="pres">
      <dgm:prSet presAssocID="{0CCE3A8F-D1D2-4170-A3BA-374C82715884}" presName="root" presStyleCnt="0">
        <dgm:presLayoutVars>
          <dgm:dir/>
          <dgm:resizeHandles val="exact"/>
        </dgm:presLayoutVars>
      </dgm:prSet>
      <dgm:spPr/>
    </dgm:pt>
    <dgm:pt modelId="{ED0006D4-59C5-42A2-B019-8895E270F05C}" type="pres">
      <dgm:prSet presAssocID="{F9B6FF82-0870-4C65-BF93-061E4F8E087C}" presName="compNode" presStyleCnt="0"/>
      <dgm:spPr/>
    </dgm:pt>
    <dgm:pt modelId="{423E3808-6ACE-47A1-A354-7950EC049DFD}" type="pres">
      <dgm:prSet presAssocID="{F9B6FF82-0870-4C65-BF93-061E4F8E087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rtificial Intelligence outline"/>
        </a:ext>
      </dgm:extLst>
    </dgm:pt>
    <dgm:pt modelId="{D9A0E8A7-C377-4899-AFDC-6C2DCD1AD447}" type="pres">
      <dgm:prSet presAssocID="{F9B6FF82-0870-4C65-BF93-061E4F8E087C}" presName="iconSpace" presStyleCnt="0"/>
      <dgm:spPr/>
    </dgm:pt>
    <dgm:pt modelId="{7C19447C-E9E7-47AC-9C0D-829DADFC8949}" type="pres">
      <dgm:prSet presAssocID="{F9B6FF82-0870-4C65-BF93-061E4F8E087C}" presName="parTx" presStyleLbl="revTx" presStyleIdx="0" presStyleCnt="4">
        <dgm:presLayoutVars>
          <dgm:chMax val="0"/>
          <dgm:chPref val="0"/>
        </dgm:presLayoutVars>
      </dgm:prSet>
      <dgm:spPr/>
    </dgm:pt>
    <dgm:pt modelId="{5BC797DB-9F51-45EE-8618-4375A4949A33}" type="pres">
      <dgm:prSet presAssocID="{F9B6FF82-0870-4C65-BF93-061E4F8E087C}" presName="txSpace" presStyleCnt="0"/>
      <dgm:spPr/>
    </dgm:pt>
    <dgm:pt modelId="{7DE7B076-CCEA-4F73-9BB8-BD0E72AAEC7A}" type="pres">
      <dgm:prSet presAssocID="{F9B6FF82-0870-4C65-BF93-061E4F8E087C}" presName="desTx" presStyleLbl="revTx" presStyleIdx="1" presStyleCnt="4">
        <dgm:presLayoutVars/>
      </dgm:prSet>
      <dgm:spPr/>
    </dgm:pt>
    <dgm:pt modelId="{9E415FE0-9C1A-4006-B61E-4A6387C733DA}" type="pres">
      <dgm:prSet presAssocID="{6334A100-9876-4038-B638-7DE5996BCA46}" presName="sibTrans" presStyleCnt="0"/>
      <dgm:spPr/>
    </dgm:pt>
    <dgm:pt modelId="{40F2A5E9-722F-466C-B56D-5A1D71163564}" type="pres">
      <dgm:prSet presAssocID="{F76AA8CC-71B2-4BCB-A438-C9D8E6E03AA3}" presName="compNode" presStyleCnt="0"/>
      <dgm:spPr/>
    </dgm:pt>
    <dgm:pt modelId="{178D13D1-7F7C-4D1E-A461-50F8DA679649}" type="pres">
      <dgm:prSet presAssocID="{F76AA8CC-71B2-4BCB-A438-C9D8E6E03AA3}" presName="iconRect" presStyleLbl="node1" presStyleIdx="1" presStyleCnt="2"/>
      <dgm:spPr>
        <a:blipFill>
          <a:blip xmlns:r="http://schemas.openxmlformats.org/officeDocument/2006/relationships" r:embed="rId3"/>
          <a:srcRect/>
          <a:stretch>
            <a:fillRect/>
          </a:stretch>
        </a:blipFill>
        <a:ln>
          <a:noFill/>
        </a:ln>
      </dgm:spPr>
    </dgm:pt>
    <dgm:pt modelId="{79CD70FD-A006-4738-8900-661BEA191CBF}" type="pres">
      <dgm:prSet presAssocID="{F76AA8CC-71B2-4BCB-A438-C9D8E6E03AA3}" presName="iconSpace" presStyleCnt="0"/>
      <dgm:spPr/>
    </dgm:pt>
    <dgm:pt modelId="{C364A9DB-67FF-456A-AA58-84DED469F870}" type="pres">
      <dgm:prSet presAssocID="{F76AA8CC-71B2-4BCB-A438-C9D8E6E03AA3}" presName="parTx" presStyleLbl="revTx" presStyleIdx="2" presStyleCnt="4">
        <dgm:presLayoutVars>
          <dgm:chMax val="0"/>
          <dgm:chPref val="0"/>
        </dgm:presLayoutVars>
      </dgm:prSet>
      <dgm:spPr/>
    </dgm:pt>
    <dgm:pt modelId="{739922F2-A0C2-45EC-8709-B67B19495637}" type="pres">
      <dgm:prSet presAssocID="{F76AA8CC-71B2-4BCB-A438-C9D8E6E03AA3}" presName="txSpace" presStyleCnt="0"/>
      <dgm:spPr/>
    </dgm:pt>
    <dgm:pt modelId="{555622DA-4691-48EC-BF29-848BC788C34C}" type="pres">
      <dgm:prSet presAssocID="{F76AA8CC-71B2-4BCB-A438-C9D8E6E03AA3}" presName="desTx" presStyleLbl="revTx" presStyleIdx="3" presStyleCnt="4">
        <dgm:presLayoutVars/>
      </dgm:prSet>
      <dgm:spPr/>
    </dgm:pt>
  </dgm:ptLst>
  <dgm:cxnLst>
    <dgm:cxn modelId="{0E034F09-427C-4645-9B53-EB8D883F34B0}" type="presOf" srcId="{7DF22A91-4D29-4DAA-B7AE-437F6A7DF4AC}" destId="{555622DA-4691-48EC-BF29-848BC788C34C}" srcOrd="0" destOrd="0" presId="urn:microsoft.com/office/officeart/2018/5/layout/CenteredIconLabelDescriptionList"/>
    <dgm:cxn modelId="{DCE6E321-6938-4B91-94E4-BA906D5B9523}" type="presOf" srcId="{8D353090-957C-404D-AF2A-3063E6BBC94F}" destId="{555622DA-4691-48EC-BF29-848BC788C34C}" srcOrd="0" destOrd="1" presId="urn:microsoft.com/office/officeart/2018/5/layout/CenteredIconLabelDescriptionList"/>
    <dgm:cxn modelId="{F3B1BC36-9EE7-4BFA-A4D5-BB46574C8AB3}" srcId="{F76AA8CC-71B2-4BCB-A438-C9D8E6E03AA3}" destId="{8D353090-957C-404D-AF2A-3063E6BBC94F}" srcOrd="1" destOrd="0" parTransId="{183C3B8C-4434-4907-9741-ECEC1C0F0586}" sibTransId="{E60CEDF8-6B2B-4DF7-AD65-3438C7993AE7}"/>
    <dgm:cxn modelId="{B7E3FC36-600D-4B65-8BC4-F99FA19CFBDF}" srcId="{F76AA8CC-71B2-4BCB-A438-C9D8E6E03AA3}" destId="{D35A9C34-0044-47B7-9B69-CCC9D7DC1E64}" srcOrd="2" destOrd="0" parTransId="{85BF2912-F04D-43A5-947A-567DECD23A2F}" sibTransId="{6225C1C3-6AF3-421B-95F8-94E5FE4DEDDD}"/>
    <dgm:cxn modelId="{FCC41B5C-8FBA-45F5-96EA-0AA7F7D5843F}" srcId="{F76AA8CC-71B2-4BCB-A438-C9D8E6E03AA3}" destId="{7DF22A91-4D29-4DAA-B7AE-437F6A7DF4AC}" srcOrd="0" destOrd="0" parTransId="{726294C5-D3E5-489E-A6A5-B92865507138}" sibTransId="{ED7D4531-3C2B-4190-998F-6ACB6E18ACE8}"/>
    <dgm:cxn modelId="{C808D468-02F1-4332-8D0B-EEE492CDEEBC}" type="presOf" srcId="{D35A9C34-0044-47B7-9B69-CCC9D7DC1E64}" destId="{555622DA-4691-48EC-BF29-848BC788C34C}" srcOrd="0" destOrd="2" presId="urn:microsoft.com/office/officeart/2018/5/layout/CenteredIconLabelDescriptionList"/>
    <dgm:cxn modelId="{6F9BCD6F-703C-466E-94AC-97D2D5B3F441}" srcId="{F9B6FF82-0870-4C65-BF93-061E4F8E087C}" destId="{5A3FD22A-5C90-4026-B8A6-A433D7AD77C1}" srcOrd="0" destOrd="0" parTransId="{F2C44499-E19B-4571-992F-50C00C9D6985}" sibTransId="{E3000C1C-E191-45D1-BEEC-9C1C70EA2BD3}"/>
    <dgm:cxn modelId="{A4345572-53D8-4456-BA4A-CF5D8A9D38C7}" type="presOf" srcId="{5A3FD22A-5C90-4026-B8A6-A433D7AD77C1}" destId="{7DE7B076-CCEA-4F73-9BB8-BD0E72AAEC7A}" srcOrd="0" destOrd="0" presId="urn:microsoft.com/office/officeart/2018/5/layout/CenteredIconLabelDescriptionList"/>
    <dgm:cxn modelId="{9BCCF8A6-3A2B-43F2-A6D8-FC06C2357DD4}" type="presOf" srcId="{F76AA8CC-71B2-4BCB-A438-C9D8E6E03AA3}" destId="{C364A9DB-67FF-456A-AA58-84DED469F870}" srcOrd="0" destOrd="0" presId="urn:microsoft.com/office/officeart/2018/5/layout/CenteredIconLabelDescriptionList"/>
    <dgm:cxn modelId="{40A24BAC-0620-4244-AAF7-5202BA68FFD3}" type="presOf" srcId="{F9B6FF82-0870-4C65-BF93-061E4F8E087C}" destId="{7C19447C-E9E7-47AC-9C0D-829DADFC8949}" srcOrd="0" destOrd="0" presId="urn:microsoft.com/office/officeart/2018/5/layout/CenteredIconLabelDescriptionList"/>
    <dgm:cxn modelId="{60D639C7-E7B0-4653-A253-189BC67575CB}" type="presOf" srcId="{0CCE3A8F-D1D2-4170-A3BA-374C82715884}" destId="{274160B6-8540-4126-8EC1-FADCACE1DFEE}" srcOrd="0" destOrd="0" presId="urn:microsoft.com/office/officeart/2018/5/layout/CenteredIconLabelDescriptionList"/>
    <dgm:cxn modelId="{A1B242EC-E559-42C3-817E-A2D54238AC1D}" srcId="{0CCE3A8F-D1D2-4170-A3BA-374C82715884}" destId="{F9B6FF82-0870-4C65-BF93-061E4F8E087C}" srcOrd="0" destOrd="0" parTransId="{207D8AE9-CBC3-451A-A518-4A484B5B4AAA}" sibTransId="{6334A100-9876-4038-B638-7DE5996BCA46}"/>
    <dgm:cxn modelId="{87709EED-AFE5-446E-85EA-E8AF8F6312A2}" srcId="{0CCE3A8F-D1D2-4170-A3BA-374C82715884}" destId="{F76AA8CC-71B2-4BCB-A438-C9D8E6E03AA3}" srcOrd="1" destOrd="0" parTransId="{3C3C7EED-9B26-426C-9A7A-92A4BBDFF806}" sibTransId="{117C876B-67B5-4C8E-AC34-9F8D13F104E1}"/>
    <dgm:cxn modelId="{7EEC8A11-851A-4489-8B5C-79F04C1098FF}" type="presParOf" srcId="{274160B6-8540-4126-8EC1-FADCACE1DFEE}" destId="{ED0006D4-59C5-42A2-B019-8895E270F05C}" srcOrd="0" destOrd="0" presId="urn:microsoft.com/office/officeart/2018/5/layout/CenteredIconLabelDescriptionList"/>
    <dgm:cxn modelId="{D7B12C38-A6ED-4D2B-826A-5D43105B6FFD}" type="presParOf" srcId="{ED0006D4-59C5-42A2-B019-8895E270F05C}" destId="{423E3808-6ACE-47A1-A354-7950EC049DFD}" srcOrd="0" destOrd="0" presId="urn:microsoft.com/office/officeart/2018/5/layout/CenteredIconLabelDescriptionList"/>
    <dgm:cxn modelId="{DD97794F-483E-43FD-A807-9C5C369FEB86}" type="presParOf" srcId="{ED0006D4-59C5-42A2-B019-8895E270F05C}" destId="{D9A0E8A7-C377-4899-AFDC-6C2DCD1AD447}" srcOrd="1" destOrd="0" presId="urn:microsoft.com/office/officeart/2018/5/layout/CenteredIconLabelDescriptionList"/>
    <dgm:cxn modelId="{63AFD32E-9F3A-4B5D-941F-7E56EDAB41F6}" type="presParOf" srcId="{ED0006D4-59C5-42A2-B019-8895E270F05C}" destId="{7C19447C-E9E7-47AC-9C0D-829DADFC8949}" srcOrd="2" destOrd="0" presId="urn:microsoft.com/office/officeart/2018/5/layout/CenteredIconLabelDescriptionList"/>
    <dgm:cxn modelId="{1FD484C9-67D3-418A-978E-8064FD2CC650}" type="presParOf" srcId="{ED0006D4-59C5-42A2-B019-8895E270F05C}" destId="{5BC797DB-9F51-45EE-8618-4375A4949A33}" srcOrd="3" destOrd="0" presId="urn:microsoft.com/office/officeart/2018/5/layout/CenteredIconLabelDescriptionList"/>
    <dgm:cxn modelId="{1893A664-60EF-4B22-8500-4EF2C4806545}" type="presParOf" srcId="{ED0006D4-59C5-42A2-B019-8895E270F05C}" destId="{7DE7B076-CCEA-4F73-9BB8-BD0E72AAEC7A}" srcOrd="4" destOrd="0" presId="urn:microsoft.com/office/officeart/2018/5/layout/CenteredIconLabelDescriptionList"/>
    <dgm:cxn modelId="{9EDD2880-5C68-4EED-92AB-1D32FE9ED4E6}" type="presParOf" srcId="{274160B6-8540-4126-8EC1-FADCACE1DFEE}" destId="{9E415FE0-9C1A-4006-B61E-4A6387C733DA}" srcOrd="1" destOrd="0" presId="urn:microsoft.com/office/officeart/2018/5/layout/CenteredIconLabelDescriptionList"/>
    <dgm:cxn modelId="{13BB28E6-C1B3-4B7C-8486-91718EA8EABC}" type="presParOf" srcId="{274160B6-8540-4126-8EC1-FADCACE1DFEE}" destId="{40F2A5E9-722F-466C-B56D-5A1D71163564}" srcOrd="2" destOrd="0" presId="urn:microsoft.com/office/officeart/2018/5/layout/CenteredIconLabelDescriptionList"/>
    <dgm:cxn modelId="{9AF88F79-6F2F-43BC-B68C-41634A7A0725}" type="presParOf" srcId="{40F2A5E9-722F-466C-B56D-5A1D71163564}" destId="{178D13D1-7F7C-4D1E-A461-50F8DA679649}" srcOrd="0" destOrd="0" presId="urn:microsoft.com/office/officeart/2018/5/layout/CenteredIconLabelDescriptionList"/>
    <dgm:cxn modelId="{0FFB4CB8-8308-49E2-B957-B65E7B231A92}" type="presParOf" srcId="{40F2A5E9-722F-466C-B56D-5A1D71163564}" destId="{79CD70FD-A006-4738-8900-661BEA191CBF}" srcOrd="1" destOrd="0" presId="urn:microsoft.com/office/officeart/2018/5/layout/CenteredIconLabelDescriptionList"/>
    <dgm:cxn modelId="{829664C0-46D8-4EBD-B1EA-A991FD292921}" type="presParOf" srcId="{40F2A5E9-722F-466C-B56D-5A1D71163564}" destId="{C364A9DB-67FF-456A-AA58-84DED469F870}" srcOrd="2" destOrd="0" presId="urn:microsoft.com/office/officeart/2018/5/layout/CenteredIconLabelDescriptionList"/>
    <dgm:cxn modelId="{13056C07-8D81-4866-8C9E-19BF966AD565}" type="presParOf" srcId="{40F2A5E9-722F-466C-B56D-5A1D71163564}" destId="{739922F2-A0C2-45EC-8709-B67B19495637}" srcOrd="3" destOrd="0" presId="urn:microsoft.com/office/officeart/2018/5/layout/CenteredIconLabelDescriptionList"/>
    <dgm:cxn modelId="{BB2C5361-5BFC-4E79-900C-3AF532A0FD4E}" type="presParOf" srcId="{40F2A5E9-722F-466C-B56D-5A1D71163564}" destId="{555622DA-4691-48EC-BF29-848BC788C34C}"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3E3808-6ACE-47A1-A354-7950EC049DFD}">
      <dsp:nvSpPr>
        <dsp:cNvPr id="0" name=""/>
        <dsp:cNvSpPr/>
      </dsp:nvSpPr>
      <dsp:spPr>
        <a:xfrm>
          <a:off x="1963800" y="38654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19447C-E9E7-47AC-9C0D-829DADFC8949}">
      <dsp:nvSpPr>
        <dsp:cNvPr id="0" name=""/>
        <dsp:cNvSpPr/>
      </dsp:nvSpPr>
      <dsp:spPr>
        <a:xfrm>
          <a:off x="559800" y="204918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CA" sz="2000" kern="1200" dirty="0"/>
            <a:t>The source code defines the desired end-state.</a:t>
          </a:r>
          <a:endParaRPr lang="en-US" sz="2000" kern="1200" dirty="0"/>
        </a:p>
      </dsp:txBody>
      <dsp:txXfrm>
        <a:off x="559800" y="2049185"/>
        <a:ext cx="4320000" cy="648000"/>
      </dsp:txXfrm>
    </dsp:sp>
    <dsp:sp modelId="{7DE7B076-CCEA-4F73-9BB8-BD0E72AAEC7A}">
      <dsp:nvSpPr>
        <dsp:cNvPr id="0" name=""/>
        <dsp:cNvSpPr/>
      </dsp:nvSpPr>
      <dsp:spPr>
        <a:xfrm>
          <a:off x="559800" y="2767252"/>
          <a:ext cx="4320000" cy="1122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CA" sz="1500" kern="1200" dirty="0"/>
            <a:t>At deployment, the actions to move from current state to desired state are determined and executed</a:t>
          </a:r>
          <a:endParaRPr lang="en-US" sz="1500" kern="1200" dirty="0"/>
        </a:p>
      </dsp:txBody>
      <dsp:txXfrm>
        <a:off x="559800" y="2767252"/>
        <a:ext cx="4320000" cy="1122620"/>
      </dsp:txXfrm>
    </dsp:sp>
    <dsp:sp modelId="{178D13D1-7F7C-4D1E-A461-50F8DA679649}">
      <dsp:nvSpPr>
        <dsp:cNvPr id="0" name=""/>
        <dsp:cNvSpPr/>
      </dsp:nvSpPr>
      <dsp:spPr>
        <a:xfrm>
          <a:off x="7039800" y="386542"/>
          <a:ext cx="1512000" cy="1512000"/>
        </a:xfrm>
        <a:prstGeom prst="rect">
          <a:avLst/>
        </a:prstGeom>
        <a:blipFill>
          <a:blip xmlns:r="http://schemas.openxmlformats.org/officeDocument/2006/relationships" r:embed="rId3"/>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64A9DB-67FF-456A-AA58-84DED469F870}">
      <dsp:nvSpPr>
        <dsp:cNvPr id="0" name=""/>
        <dsp:cNvSpPr/>
      </dsp:nvSpPr>
      <dsp:spPr>
        <a:xfrm>
          <a:off x="5635800" y="204918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CA" sz="2000" kern="1200" dirty="0"/>
            <a:t>Migration-based configuration</a:t>
          </a:r>
          <a:endParaRPr lang="en-US" sz="2000" kern="1200" dirty="0"/>
        </a:p>
      </dsp:txBody>
      <dsp:txXfrm>
        <a:off x="5635800" y="2049185"/>
        <a:ext cx="4320000" cy="648000"/>
      </dsp:txXfrm>
    </dsp:sp>
    <dsp:sp modelId="{555622DA-4691-48EC-BF29-848BC788C34C}">
      <dsp:nvSpPr>
        <dsp:cNvPr id="0" name=""/>
        <dsp:cNvSpPr/>
      </dsp:nvSpPr>
      <dsp:spPr>
        <a:xfrm>
          <a:off x="5635800" y="2767252"/>
          <a:ext cx="4320000" cy="1122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CA" sz="1500" kern="1200" dirty="0"/>
            <a:t>Each migration specifies actions to move from state to state</a:t>
          </a:r>
          <a:endParaRPr lang="en-US" sz="1500" kern="1200" dirty="0"/>
        </a:p>
        <a:p>
          <a:pPr marL="0" lvl="0" indent="0" algn="ctr" defTabSz="666750">
            <a:lnSpc>
              <a:spcPct val="90000"/>
            </a:lnSpc>
            <a:spcBef>
              <a:spcPct val="0"/>
            </a:spcBef>
            <a:spcAft>
              <a:spcPct val="35000"/>
            </a:spcAft>
            <a:buNone/>
          </a:pPr>
          <a:r>
            <a:rPr lang="en-CA" sz="1500" kern="1200"/>
            <a:t>From A to B</a:t>
          </a:r>
          <a:endParaRPr lang="en-US" sz="1500" kern="1200"/>
        </a:p>
        <a:p>
          <a:pPr marL="0" lvl="0" indent="0" algn="ctr" defTabSz="666750">
            <a:lnSpc>
              <a:spcPct val="90000"/>
            </a:lnSpc>
            <a:spcBef>
              <a:spcPct val="0"/>
            </a:spcBef>
            <a:spcAft>
              <a:spcPct val="35000"/>
            </a:spcAft>
            <a:buNone/>
          </a:pPr>
          <a:r>
            <a:rPr lang="en-CA" sz="1500" kern="1200"/>
            <a:t>From B to C</a:t>
          </a:r>
          <a:endParaRPr lang="en-US" sz="1500" kern="1200"/>
        </a:p>
      </dsp:txBody>
      <dsp:txXfrm>
        <a:off x="5635800" y="2767252"/>
        <a:ext cx="4320000" cy="112262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A1C48-6B39-4F7C-A96B-016DD60E0711}" type="datetimeFigureOut">
              <a:rPr lang="en-CA" smtClean="0"/>
              <a:t>2024-01-31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CE6274-081B-458C-A969-112A0E58C40A}" type="slidenum">
              <a:rPr lang="en-CA" smtClean="0"/>
              <a:t>‹#›</a:t>
            </a:fld>
            <a:endParaRPr lang="en-CA"/>
          </a:p>
        </p:txBody>
      </p:sp>
    </p:spTree>
    <p:extLst>
      <p:ext uri="{BB962C8B-B14F-4D97-AF65-F5344CB8AC3E}">
        <p14:creationId xmlns:p14="http://schemas.microsoft.com/office/powerpoint/2010/main" val="4058284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9847BE2-FA90-4F11-8214-75C6A226BEF3}" type="slidenum">
              <a:rPr lang="en-US" smtClean="0"/>
              <a:t>1</a:t>
            </a:fld>
            <a:endParaRPr lang="en-US"/>
          </a:p>
        </p:txBody>
      </p:sp>
    </p:spTree>
    <p:extLst>
      <p:ext uri="{BB962C8B-B14F-4D97-AF65-F5344CB8AC3E}">
        <p14:creationId xmlns:p14="http://schemas.microsoft.com/office/powerpoint/2010/main" val="2508246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10</a:t>
            </a:fld>
            <a:endParaRPr lang="en-CA"/>
          </a:p>
        </p:txBody>
      </p:sp>
    </p:spTree>
    <p:extLst>
      <p:ext uri="{BB962C8B-B14F-4D97-AF65-F5344CB8AC3E}">
        <p14:creationId xmlns:p14="http://schemas.microsoft.com/office/powerpoint/2010/main" val="3801461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11</a:t>
            </a:fld>
            <a:endParaRPr lang="en-CA"/>
          </a:p>
        </p:txBody>
      </p:sp>
    </p:spTree>
    <p:extLst>
      <p:ext uri="{BB962C8B-B14F-4D97-AF65-F5344CB8AC3E}">
        <p14:creationId xmlns:p14="http://schemas.microsoft.com/office/powerpoint/2010/main" val="3629478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12</a:t>
            </a:fld>
            <a:endParaRPr lang="en-CA"/>
          </a:p>
        </p:txBody>
      </p:sp>
    </p:spTree>
    <p:extLst>
      <p:ext uri="{BB962C8B-B14F-4D97-AF65-F5344CB8AC3E}">
        <p14:creationId xmlns:p14="http://schemas.microsoft.com/office/powerpoint/2010/main" val="233445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13</a:t>
            </a:fld>
            <a:endParaRPr lang="en-CA"/>
          </a:p>
        </p:txBody>
      </p:sp>
    </p:spTree>
    <p:extLst>
      <p:ext uri="{BB962C8B-B14F-4D97-AF65-F5344CB8AC3E}">
        <p14:creationId xmlns:p14="http://schemas.microsoft.com/office/powerpoint/2010/main" val="1386244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14</a:t>
            </a:fld>
            <a:endParaRPr lang="en-CA"/>
          </a:p>
        </p:txBody>
      </p:sp>
    </p:spTree>
    <p:extLst>
      <p:ext uri="{BB962C8B-B14F-4D97-AF65-F5344CB8AC3E}">
        <p14:creationId xmlns:p14="http://schemas.microsoft.com/office/powerpoint/2010/main" val="3271345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15</a:t>
            </a:fld>
            <a:endParaRPr lang="en-CA"/>
          </a:p>
        </p:txBody>
      </p:sp>
    </p:spTree>
    <p:extLst>
      <p:ext uri="{BB962C8B-B14F-4D97-AF65-F5344CB8AC3E}">
        <p14:creationId xmlns:p14="http://schemas.microsoft.com/office/powerpoint/2010/main" val="853871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16</a:t>
            </a:fld>
            <a:endParaRPr lang="en-CA"/>
          </a:p>
        </p:txBody>
      </p:sp>
    </p:spTree>
    <p:extLst>
      <p:ext uri="{BB962C8B-B14F-4D97-AF65-F5344CB8AC3E}">
        <p14:creationId xmlns:p14="http://schemas.microsoft.com/office/powerpoint/2010/main" val="3630220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17</a:t>
            </a:fld>
            <a:endParaRPr lang="en-CA"/>
          </a:p>
        </p:txBody>
      </p:sp>
    </p:spTree>
    <p:extLst>
      <p:ext uri="{BB962C8B-B14F-4D97-AF65-F5344CB8AC3E}">
        <p14:creationId xmlns:p14="http://schemas.microsoft.com/office/powerpoint/2010/main" val="3035781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18</a:t>
            </a:fld>
            <a:endParaRPr lang="en-CA"/>
          </a:p>
        </p:txBody>
      </p:sp>
    </p:spTree>
    <p:extLst>
      <p:ext uri="{BB962C8B-B14F-4D97-AF65-F5344CB8AC3E}">
        <p14:creationId xmlns:p14="http://schemas.microsoft.com/office/powerpoint/2010/main" val="480845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19</a:t>
            </a:fld>
            <a:endParaRPr lang="en-CA"/>
          </a:p>
        </p:txBody>
      </p:sp>
    </p:spTree>
    <p:extLst>
      <p:ext uri="{BB962C8B-B14F-4D97-AF65-F5344CB8AC3E}">
        <p14:creationId xmlns:p14="http://schemas.microsoft.com/office/powerpoint/2010/main" val="67861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2</a:t>
            </a:fld>
            <a:endParaRPr lang="en-CA"/>
          </a:p>
        </p:txBody>
      </p:sp>
    </p:spTree>
    <p:extLst>
      <p:ext uri="{BB962C8B-B14F-4D97-AF65-F5344CB8AC3E}">
        <p14:creationId xmlns:p14="http://schemas.microsoft.com/office/powerpoint/2010/main" val="2038912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20</a:t>
            </a:fld>
            <a:endParaRPr lang="en-CA"/>
          </a:p>
        </p:txBody>
      </p:sp>
    </p:spTree>
    <p:extLst>
      <p:ext uri="{BB962C8B-B14F-4D97-AF65-F5344CB8AC3E}">
        <p14:creationId xmlns:p14="http://schemas.microsoft.com/office/powerpoint/2010/main" val="2809763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21</a:t>
            </a:fld>
            <a:endParaRPr lang="en-CA"/>
          </a:p>
        </p:txBody>
      </p:sp>
    </p:spTree>
    <p:extLst>
      <p:ext uri="{BB962C8B-B14F-4D97-AF65-F5344CB8AC3E}">
        <p14:creationId xmlns:p14="http://schemas.microsoft.com/office/powerpoint/2010/main" val="3007617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22</a:t>
            </a:fld>
            <a:endParaRPr lang="en-CA"/>
          </a:p>
        </p:txBody>
      </p:sp>
    </p:spTree>
    <p:extLst>
      <p:ext uri="{BB962C8B-B14F-4D97-AF65-F5344CB8AC3E}">
        <p14:creationId xmlns:p14="http://schemas.microsoft.com/office/powerpoint/2010/main" val="3881104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23</a:t>
            </a:fld>
            <a:endParaRPr lang="en-CA"/>
          </a:p>
        </p:txBody>
      </p:sp>
    </p:spTree>
    <p:extLst>
      <p:ext uri="{BB962C8B-B14F-4D97-AF65-F5344CB8AC3E}">
        <p14:creationId xmlns:p14="http://schemas.microsoft.com/office/powerpoint/2010/main" val="4264994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24</a:t>
            </a:fld>
            <a:endParaRPr lang="en-CA"/>
          </a:p>
        </p:txBody>
      </p:sp>
    </p:spTree>
    <p:extLst>
      <p:ext uri="{BB962C8B-B14F-4D97-AF65-F5344CB8AC3E}">
        <p14:creationId xmlns:p14="http://schemas.microsoft.com/office/powerpoint/2010/main" val="4009896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25</a:t>
            </a:fld>
            <a:endParaRPr lang="en-CA"/>
          </a:p>
        </p:txBody>
      </p:sp>
    </p:spTree>
    <p:extLst>
      <p:ext uri="{BB962C8B-B14F-4D97-AF65-F5344CB8AC3E}">
        <p14:creationId xmlns:p14="http://schemas.microsoft.com/office/powerpoint/2010/main" val="2484704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26</a:t>
            </a:fld>
            <a:endParaRPr lang="en-CA"/>
          </a:p>
        </p:txBody>
      </p:sp>
    </p:spTree>
    <p:extLst>
      <p:ext uri="{BB962C8B-B14F-4D97-AF65-F5344CB8AC3E}">
        <p14:creationId xmlns:p14="http://schemas.microsoft.com/office/powerpoint/2010/main" val="228433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27</a:t>
            </a:fld>
            <a:endParaRPr lang="en-CA"/>
          </a:p>
        </p:txBody>
      </p:sp>
    </p:spTree>
    <p:extLst>
      <p:ext uri="{BB962C8B-B14F-4D97-AF65-F5344CB8AC3E}">
        <p14:creationId xmlns:p14="http://schemas.microsoft.com/office/powerpoint/2010/main" val="2404999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28</a:t>
            </a:fld>
            <a:endParaRPr lang="en-CA"/>
          </a:p>
        </p:txBody>
      </p:sp>
    </p:spTree>
    <p:extLst>
      <p:ext uri="{BB962C8B-B14F-4D97-AF65-F5344CB8AC3E}">
        <p14:creationId xmlns:p14="http://schemas.microsoft.com/office/powerpoint/2010/main" val="1085864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9847BE2-FA90-4F11-8214-75C6A226BEF3}" type="slidenum">
              <a:rPr lang="en-US" smtClean="0"/>
              <a:t>29</a:t>
            </a:fld>
            <a:endParaRPr lang="en-US"/>
          </a:p>
        </p:txBody>
      </p:sp>
    </p:spTree>
    <p:extLst>
      <p:ext uri="{BB962C8B-B14F-4D97-AF65-F5344CB8AC3E}">
        <p14:creationId xmlns:p14="http://schemas.microsoft.com/office/powerpoint/2010/main" val="2581536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9847BE2-FA90-4F11-8214-75C6A226BEF3}" type="slidenum">
              <a:rPr lang="en-US" smtClean="0"/>
              <a:t>3</a:t>
            </a:fld>
            <a:endParaRPr lang="en-US"/>
          </a:p>
        </p:txBody>
      </p:sp>
    </p:spTree>
    <p:extLst>
      <p:ext uri="{BB962C8B-B14F-4D97-AF65-F5344CB8AC3E}">
        <p14:creationId xmlns:p14="http://schemas.microsoft.com/office/powerpoint/2010/main" val="1144953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4</a:t>
            </a:fld>
            <a:endParaRPr lang="en-CA"/>
          </a:p>
        </p:txBody>
      </p:sp>
    </p:spTree>
    <p:extLst>
      <p:ext uri="{BB962C8B-B14F-4D97-AF65-F5344CB8AC3E}">
        <p14:creationId xmlns:p14="http://schemas.microsoft.com/office/powerpoint/2010/main" val="2357984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5</a:t>
            </a:fld>
            <a:endParaRPr lang="en-CA"/>
          </a:p>
        </p:txBody>
      </p:sp>
    </p:spTree>
    <p:extLst>
      <p:ext uri="{BB962C8B-B14F-4D97-AF65-F5344CB8AC3E}">
        <p14:creationId xmlns:p14="http://schemas.microsoft.com/office/powerpoint/2010/main" val="2802398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6</a:t>
            </a:fld>
            <a:endParaRPr lang="en-CA"/>
          </a:p>
        </p:txBody>
      </p:sp>
    </p:spTree>
    <p:extLst>
      <p:ext uri="{BB962C8B-B14F-4D97-AF65-F5344CB8AC3E}">
        <p14:creationId xmlns:p14="http://schemas.microsoft.com/office/powerpoint/2010/main" val="2944412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7</a:t>
            </a:fld>
            <a:endParaRPr lang="en-CA"/>
          </a:p>
        </p:txBody>
      </p:sp>
    </p:spTree>
    <p:extLst>
      <p:ext uri="{BB962C8B-B14F-4D97-AF65-F5344CB8AC3E}">
        <p14:creationId xmlns:p14="http://schemas.microsoft.com/office/powerpoint/2010/main" val="1041375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8</a:t>
            </a:fld>
            <a:endParaRPr lang="en-CA"/>
          </a:p>
        </p:txBody>
      </p:sp>
    </p:spTree>
    <p:extLst>
      <p:ext uri="{BB962C8B-B14F-4D97-AF65-F5344CB8AC3E}">
        <p14:creationId xmlns:p14="http://schemas.microsoft.com/office/powerpoint/2010/main" val="3491003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CE6274-081B-458C-A969-112A0E58C40A}" type="slidenum">
              <a:rPr lang="en-CA" smtClean="0"/>
              <a:t>9</a:t>
            </a:fld>
            <a:endParaRPr lang="en-CA"/>
          </a:p>
        </p:txBody>
      </p:sp>
    </p:spTree>
    <p:extLst>
      <p:ext uri="{BB962C8B-B14F-4D97-AF65-F5344CB8AC3E}">
        <p14:creationId xmlns:p14="http://schemas.microsoft.com/office/powerpoint/2010/main" val="2818863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924"/>
            <a:ext cx="12188757" cy="5303520"/>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9600" y="1495140"/>
            <a:ext cx="3352800" cy="1229922"/>
          </a:xfrm>
          <a:prstGeom prst="rect">
            <a:avLst/>
          </a:prstGeom>
        </p:spPr>
      </p:pic>
      <p:sp>
        <p:nvSpPr>
          <p:cNvPr id="2" name="Title 1"/>
          <p:cNvSpPr>
            <a:spLocks noGrp="1"/>
          </p:cNvSpPr>
          <p:nvPr>
            <p:ph type="ctrTitle" hasCustomPrompt="1"/>
          </p:nvPr>
        </p:nvSpPr>
        <p:spPr>
          <a:xfrm>
            <a:off x="1524000" y="2767523"/>
            <a:ext cx="9144000" cy="741514"/>
          </a:xfrm>
        </p:spPr>
        <p:txBody>
          <a:bodyPr lIns="0" tIns="0" rIns="0" bIns="0" anchor="t">
            <a:noAutofit/>
          </a:bodyPr>
          <a:lstStyle>
            <a:lvl1pPr algn="ctr">
              <a:defRPr sz="3600">
                <a:solidFill>
                  <a:schemeClr val="accent6"/>
                </a:solidFill>
              </a:defRPr>
            </a:lvl1pPr>
          </a:lstStyle>
          <a:p>
            <a:r>
              <a:rPr lang="en-US"/>
              <a:t>Click to Edit Master title</a:t>
            </a:r>
            <a:endParaRPr lang="en-CA"/>
          </a:p>
        </p:txBody>
      </p:sp>
      <p:sp>
        <p:nvSpPr>
          <p:cNvPr id="3" name="Subtitle 2"/>
          <p:cNvSpPr>
            <a:spLocks noGrp="1"/>
          </p:cNvSpPr>
          <p:nvPr>
            <p:ph type="subTitle" idx="1"/>
          </p:nvPr>
        </p:nvSpPr>
        <p:spPr>
          <a:xfrm>
            <a:off x="1524000" y="3602323"/>
            <a:ext cx="9144000" cy="840580"/>
          </a:xfrm>
        </p:spPr>
        <p:txBody>
          <a:bodyPr lIns="0" tIns="0" rIns="0" bIns="0">
            <a:noAutofit/>
          </a:bodyPr>
          <a:lstStyle>
            <a:lvl1pPr marL="0" indent="0" algn="ctr">
              <a:lnSpc>
                <a:spcPct val="11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Text Placeholder 4"/>
          <p:cNvSpPr>
            <a:spLocks noGrp="1"/>
          </p:cNvSpPr>
          <p:nvPr>
            <p:ph type="body" sz="quarter" idx="10" hasCustomPrompt="1"/>
          </p:nvPr>
        </p:nvSpPr>
        <p:spPr>
          <a:xfrm>
            <a:off x="277360" y="5452385"/>
            <a:ext cx="2880000" cy="638175"/>
          </a:xfrm>
        </p:spPr>
        <p:txBody>
          <a:bodyPr/>
          <a:lstStyle>
            <a:lvl1pPr marL="0" indent="0" algn="ctr">
              <a:buNone/>
              <a:defRPr lang="en-US" sz="4000" kern="1200" dirty="0" smtClean="0">
                <a:solidFill>
                  <a:schemeClr val="accent2"/>
                </a:solidFill>
                <a:latin typeface="+mj-lt"/>
                <a:ea typeface="+mj-ea"/>
                <a:cs typeface="+mj-cs"/>
              </a:defRPr>
            </a:lvl1pPr>
          </a:lstStyle>
          <a:p>
            <a:pPr lvl="0"/>
            <a:r>
              <a:rPr lang="en-US"/>
              <a:t>##</a:t>
            </a:r>
            <a:endParaRPr lang="en-CA"/>
          </a:p>
        </p:txBody>
      </p:sp>
      <p:sp>
        <p:nvSpPr>
          <p:cNvPr id="8" name="Text Placeholder 7"/>
          <p:cNvSpPr>
            <a:spLocks noGrp="1"/>
          </p:cNvSpPr>
          <p:nvPr>
            <p:ph type="body" sz="quarter" idx="11"/>
          </p:nvPr>
        </p:nvSpPr>
        <p:spPr>
          <a:xfrm>
            <a:off x="277813" y="6091238"/>
            <a:ext cx="2879725" cy="665162"/>
          </a:xfrm>
        </p:spPr>
        <p:txBody>
          <a:bodyPr/>
          <a:lstStyle>
            <a:lvl1pPr marL="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1pPr>
            <a:lvl2pPr marL="4572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2pPr>
            <a:lvl3pPr marL="9144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3pPr>
            <a:lvl4pPr marL="13716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4pPr>
            <a:lvl5pPr marL="1828800" indent="0" algn="ctr">
              <a:buNone/>
              <a:defRPr lang="en-CA" sz="1600" kern="1200" dirty="0" smtClean="0">
                <a:solidFill>
                  <a:schemeClr val="accent2"/>
                </a:solidFill>
                <a:latin typeface="+mj-lt"/>
                <a:ea typeface="+mn-ea"/>
                <a:cs typeface="+mn-cs"/>
              </a:defRPr>
            </a:lvl5pPr>
          </a:lstStyle>
          <a:p>
            <a:pPr lvl="0"/>
            <a:r>
              <a:rPr lang="en-US"/>
              <a:t>Click to edit Master text styles</a:t>
            </a:r>
          </a:p>
        </p:txBody>
      </p:sp>
      <p:sp>
        <p:nvSpPr>
          <p:cNvPr id="19" name="Text Placeholder 4"/>
          <p:cNvSpPr>
            <a:spLocks noGrp="1"/>
          </p:cNvSpPr>
          <p:nvPr>
            <p:ph type="body" sz="quarter" idx="12" hasCustomPrompt="1"/>
          </p:nvPr>
        </p:nvSpPr>
        <p:spPr>
          <a:xfrm>
            <a:off x="3157360" y="5452385"/>
            <a:ext cx="2880000" cy="638175"/>
          </a:xfrm>
        </p:spPr>
        <p:txBody>
          <a:bodyPr/>
          <a:lstStyle>
            <a:lvl1pPr marL="0" indent="0" algn="ctr">
              <a:buNone/>
              <a:defRPr lang="en-US" sz="4000" kern="1200" dirty="0" smtClean="0">
                <a:solidFill>
                  <a:schemeClr val="accent2"/>
                </a:solidFill>
                <a:latin typeface="+mj-lt"/>
                <a:ea typeface="+mj-ea"/>
                <a:cs typeface="+mj-cs"/>
              </a:defRPr>
            </a:lvl1pPr>
          </a:lstStyle>
          <a:p>
            <a:pPr lvl="0"/>
            <a:r>
              <a:rPr lang="en-US"/>
              <a:t>##</a:t>
            </a:r>
            <a:endParaRPr lang="en-CA"/>
          </a:p>
        </p:txBody>
      </p:sp>
      <p:sp>
        <p:nvSpPr>
          <p:cNvPr id="20" name="Text Placeholder 7"/>
          <p:cNvSpPr>
            <a:spLocks noGrp="1"/>
          </p:cNvSpPr>
          <p:nvPr>
            <p:ph type="body" sz="quarter" idx="13"/>
          </p:nvPr>
        </p:nvSpPr>
        <p:spPr>
          <a:xfrm>
            <a:off x="3157813" y="6091238"/>
            <a:ext cx="2879725" cy="665162"/>
          </a:xfrm>
        </p:spPr>
        <p:txBody>
          <a:bodyPr/>
          <a:lstStyle>
            <a:lvl1pPr marL="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1pPr>
            <a:lvl2pPr marL="4572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2pPr>
            <a:lvl3pPr marL="9144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3pPr>
            <a:lvl4pPr marL="13716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4pPr>
            <a:lvl5pPr marL="1828800" indent="0" algn="ctr">
              <a:buNone/>
              <a:defRPr lang="en-CA" sz="1600" kern="1200" dirty="0" smtClean="0">
                <a:solidFill>
                  <a:schemeClr val="accent2"/>
                </a:solidFill>
                <a:latin typeface="+mj-lt"/>
                <a:ea typeface="+mn-ea"/>
                <a:cs typeface="+mn-cs"/>
              </a:defRPr>
            </a:lvl5pPr>
          </a:lstStyle>
          <a:p>
            <a:pPr lvl="0"/>
            <a:r>
              <a:rPr lang="en-US"/>
              <a:t>Click to edit Master text styles</a:t>
            </a:r>
          </a:p>
        </p:txBody>
      </p:sp>
      <p:sp>
        <p:nvSpPr>
          <p:cNvPr id="21" name="Text Placeholder 4"/>
          <p:cNvSpPr>
            <a:spLocks noGrp="1"/>
          </p:cNvSpPr>
          <p:nvPr>
            <p:ph type="body" sz="quarter" idx="14" hasCustomPrompt="1"/>
          </p:nvPr>
        </p:nvSpPr>
        <p:spPr>
          <a:xfrm>
            <a:off x="6081260" y="5452385"/>
            <a:ext cx="2880000" cy="638175"/>
          </a:xfrm>
        </p:spPr>
        <p:txBody>
          <a:bodyPr/>
          <a:lstStyle>
            <a:lvl1pPr marL="0" indent="0" algn="ctr">
              <a:buNone/>
              <a:defRPr lang="en-US" sz="4000" kern="1200" dirty="0" smtClean="0">
                <a:solidFill>
                  <a:schemeClr val="accent2"/>
                </a:solidFill>
                <a:latin typeface="+mj-lt"/>
                <a:ea typeface="+mj-ea"/>
                <a:cs typeface="+mj-cs"/>
              </a:defRPr>
            </a:lvl1pPr>
          </a:lstStyle>
          <a:p>
            <a:pPr lvl="0"/>
            <a:r>
              <a:rPr lang="en-US"/>
              <a:t>##</a:t>
            </a:r>
            <a:endParaRPr lang="en-CA"/>
          </a:p>
        </p:txBody>
      </p:sp>
      <p:sp>
        <p:nvSpPr>
          <p:cNvPr id="22" name="Text Placeholder 7"/>
          <p:cNvSpPr>
            <a:spLocks noGrp="1"/>
          </p:cNvSpPr>
          <p:nvPr>
            <p:ph type="body" sz="quarter" idx="15"/>
          </p:nvPr>
        </p:nvSpPr>
        <p:spPr>
          <a:xfrm>
            <a:off x="6081713" y="6091238"/>
            <a:ext cx="2879725" cy="665162"/>
          </a:xfrm>
        </p:spPr>
        <p:txBody>
          <a:bodyPr/>
          <a:lstStyle>
            <a:lvl1pPr marL="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1pPr>
            <a:lvl2pPr marL="4572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2pPr>
            <a:lvl3pPr marL="9144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3pPr>
            <a:lvl4pPr marL="13716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4pPr>
            <a:lvl5pPr marL="1828800" indent="0" algn="ctr">
              <a:buNone/>
              <a:defRPr lang="en-CA" sz="1600" kern="1200" dirty="0" smtClean="0">
                <a:solidFill>
                  <a:schemeClr val="accent2"/>
                </a:solidFill>
                <a:latin typeface="+mj-lt"/>
                <a:ea typeface="+mn-ea"/>
                <a:cs typeface="+mn-cs"/>
              </a:defRPr>
            </a:lvl5pPr>
          </a:lstStyle>
          <a:p>
            <a:pPr lvl="0"/>
            <a:r>
              <a:rPr lang="en-US"/>
              <a:t>Click to edit Master text styles</a:t>
            </a:r>
          </a:p>
        </p:txBody>
      </p:sp>
      <p:sp>
        <p:nvSpPr>
          <p:cNvPr id="23" name="Text Placeholder 4"/>
          <p:cNvSpPr>
            <a:spLocks noGrp="1"/>
          </p:cNvSpPr>
          <p:nvPr>
            <p:ph type="body" sz="quarter" idx="16" hasCustomPrompt="1"/>
          </p:nvPr>
        </p:nvSpPr>
        <p:spPr>
          <a:xfrm>
            <a:off x="8961260" y="5452385"/>
            <a:ext cx="2880000" cy="638175"/>
          </a:xfrm>
        </p:spPr>
        <p:txBody>
          <a:bodyPr/>
          <a:lstStyle>
            <a:lvl1pPr marL="0" indent="0" algn="ctr">
              <a:buNone/>
              <a:defRPr lang="en-US" sz="4000" kern="1200" dirty="0" smtClean="0">
                <a:solidFill>
                  <a:schemeClr val="accent2"/>
                </a:solidFill>
                <a:latin typeface="+mj-lt"/>
                <a:ea typeface="+mj-ea"/>
                <a:cs typeface="+mj-cs"/>
              </a:defRPr>
            </a:lvl1pPr>
          </a:lstStyle>
          <a:p>
            <a:pPr lvl="0"/>
            <a:r>
              <a:rPr lang="en-US"/>
              <a:t>##</a:t>
            </a:r>
            <a:endParaRPr lang="en-CA"/>
          </a:p>
        </p:txBody>
      </p:sp>
      <p:sp>
        <p:nvSpPr>
          <p:cNvPr id="24" name="Text Placeholder 7"/>
          <p:cNvSpPr>
            <a:spLocks noGrp="1"/>
          </p:cNvSpPr>
          <p:nvPr>
            <p:ph type="body" sz="quarter" idx="17"/>
          </p:nvPr>
        </p:nvSpPr>
        <p:spPr>
          <a:xfrm>
            <a:off x="8961713" y="6091238"/>
            <a:ext cx="2879725" cy="665162"/>
          </a:xfrm>
        </p:spPr>
        <p:txBody>
          <a:bodyPr/>
          <a:lstStyle>
            <a:lvl1pPr marL="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1pPr>
            <a:lvl2pPr marL="4572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2pPr>
            <a:lvl3pPr marL="9144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3pPr>
            <a:lvl4pPr marL="13716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4pPr>
            <a:lvl5pPr marL="1828800" indent="0" algn="ctr">
              <a:buNone/>
              <a:defRPr lang="en-CA" sz="1600" kern="1200" dirty="0" smtClean="0">
                <a:solidFill>
                  <a:schemeClr val="accent2"/>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457298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7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898989"/>
                </a:solidFill>
              </a:defRPr>
            </a:lvl1pPr>
          </a:lstStyle>
          <a:p>
            <a:fld id="{4733BACE-A248-4CBB-82D2-7E9689656B4F}" type="datetimeFigureOut">
              <a:rPr lang="en-CA" smtClean="0"/>
              <a:t>2024-01-31</a:t>
            </a:fld>
            <a:endParaRPr lang="en-CA"/>
          </a:p>
        </p:txBody>
      </p:sp>
      <p:sp>
        <p:nvSpPr>
          <p:cNvPr id="5" name="Footer Placeholder 4"/>
          <p:cNvSpPr>
            <a:spLocks noGrp="1"/>
          </p:cNvSpPr>
          <p:nvPr>
            <p:ph type="ftr" sz="quarter" idx="11"/>
          </p:nvPr>
        </p:nvSpPr>
        <p:spPr/>
        <p:txBody>
          <a:bodyPr/>
          <a:lstStyle>
            <a:lvl1pPr>
              <a:defRPr>
                <a:solidFill>
                  <a:srgbClr val="898989"/>
                </a:solidFill>
              </a:defRPr>
            </a:lvl1pPr>
          </a:lstStyle>
          <a:p>
            <a:endParaRPr lang="en-CA"/>
          </a:p>
        </p:txBody>
      </p:sp>
      <p:sp>
        <p:nvSpPr>
          <p:cNvPr id="6" name="Slide Number Placeholder 5"/>
          <p:cNvSpPr>
            <a:spLocks noGrp="1"/>
          </p:cNvSpPr>
          <p:nvPr>
            <p:ph type="sldNum" sz="quarter" idx="12"/>
          </p:nvPr>
        </p:nvSpPr>
        <p:spPr/>
        <p:txBody>
          <a:bodyPr/>
          <a:lstStyle>
            <a:lvl1pPr>
              <a:defRPr>
                <a:solidFill>
                  <a:srgbClr val="898989"/>
                </a:solidFill>
              </a:defRPr>
            </a:lvl1pPr>
          </a:lstStyle>
          <a:p>
            <a:fld id="{18DFB5C1-93FA-4155-8891-10C504B644C4}" type="slidenum">
              <a:rPr lang="en-CA" smtClean="0"/>
              <a:t>‹#›</a:t>
            </a:fld>
            <a:endParaRPr lang="en-CA"/>
          </a:p>
        </p:txBody>
      </p:sp>
      <p:sp>
        <p:nvSpPr>
          <p:cNvPr id="11" name="Title 1"/>
          <p:cNvSpPr>
            <a:spLocks noGrp="1"/>
          </p:cNvSpPr>
          <p:nvPr>
            <p:ph type="title"/>
          </p:nvPr>
        </p:nvSpPr>
        <p:spPr>
          <a:xfrm>
            <a:off x="831850" y="719103"/>
            <a:ext cx="10515600" cy="1651836"/>
          </a:xfrm>
        </p:spPr>
        <p:txBody>
          <a:bodyPr anchor="b">
            <a:normAutofit/>
          </a:bodyPr>
          <a:lstStyle>
            <a:lvl1pPr algn="ctr">
              <a:defRPr sz="4000">
                <a:solidFill>
                  <a:schemeClr val="tx1"/>
                </a:solidFill>
              </a:defRPr>
            </a:lvl1pPr>
          </a:lstStyle>
          <a:p>
            <a:r>
              <a:rPr lang="en-US"/>
              <a:t>Click to edit Master title style</a:t>
            </a:r>
            <a:endParaRPr lang="en-CA"/>
          </a:p>
        </p:txBody>
      </p:sp>
      <p:sp>
        <p:nvSpPr>
          <p:cNvPr id="12" name="Text Placeholder 2"/>
          <p:cNvSpPr>
            <a:spLocks noGrp="1"/>
          </p:cNvSpPr>
          <p:nvPr>
            <p:ph type="body" idx="1"/>
          </p:nvPr>
        </p:nvSpPr>
        <p:spPr>
          <a:xfrm>
            <a:off x="831850" y="2368257"/>
            <a:ext cx="10515600" cy="1500187"/>
          </a:xfrm>
        </p:spPr>
        <p:txBody>
          <a:bodyPr tIns="180000">
            <a:noAutofit/>
          </a:bodyP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0"/>
          <p:cNvSpPr>
            <a:spLocks noGrp="1"/>
          </p:cNvSpPr>
          <p:nvPr>
            <p:ph type="body" sz="quarter" idx="13" hasCustomPrompt="1"/>
          </p:nvPr>
        </p:nvSpPr>
        <p:spPr>
          <a:xfrm>
            <a:off x="1752455" y="199749"/>
            <a:ext cx="9601343" cy="360246"/>
          </a:xfrm>
        </p:spPr>
        <p:txBody>
          <a:bodyPr>
            <a:noAutofit/>
          </a:bodyPr>
          <a:lstStyle>
            <a:lvl1pPr marL="0" indent="0">
              <a:buNone/>
              <a:defRPr sz="1800">
                <a:solidFill>
                  <a:schemeClr val="tx1"/>
                </a:solidFill>
                <a:latin typeface="Open Sans Condensed" panose="020B0806030504020204" pitchFamily="34" charset="0"/>
                <a:ea typeface="Open Sans Condensed" panose="020B0806030504020204" pitchFamily="34" charset="0"/>
                <a:cs typeface="Open Sans Condensed" panose="020B0806030504020204" pitchFamily="34" charset="0"/>
              </a:defRPr>
            </a:lvl1pPr>
            <a:lvl2pPr marL="4572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2pPr>
            <a:lvl3pPr marL="9144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3pPr>
            <a:lvl4pPr marL="13716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4pPr>
            <a:lvl5pPr marL="18288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5pPr>
          </a:lstStyle>
          <a:p>
            <a:pPr lvl="0"/>
            <a:r>
              <a:rPr lang="en-US"/>
              <a:t>CLICK TO EDIT MASTER TEXT STYLES</a:t>
            </a:r>
            <a:endParaRPr lang="en-CA"/>
          </a:p>
        </p:txBody>
      </p:sp>
      <p:sp>
        <p:nvSpPr>
          <p:cNvPr id="22" name="Picture Placeholder 2"/>
          <p:cNvSpPr>
            <a:spLocks noGrp="1"/>
          </p:cNvSpPr>
          <p:nvPr>
            <p:ph type="pic" sz="quarter" idx="21"/>
          </p:nvPr>
        </p:nvSpPr>
        <p:spPr>
          <a:xfrm>
            <a:off x="277813" y="4020093"/>
            <a:ext cx="2879725" cy="1425575"/>
          </a:xfrm>
        </p:spPr>
        <p:txBody>
          <a:bodyPr/>
          <a:lstStyle/>
          <a:p>
            <a:r>
              <a:rPr lang="en-US"/>
              <a:t>Click icon to add picture</a:t>
            </a:r>
            <a:endParaRPr lang="en-CA"/>
          </a:p>
        </p:txBody>
      </p:sp>
      <p:sp>
        <p:nvSpPr>
          <p:cNvPr id="23" name="Text Placeholder 7"/>
          <p:cNvSpPr>
            <a:spLocks noGrp="1"/>
          </p:cNvSpPr>
          <p:nvPr>
            <p:ph type="body" sz="quarter" idx="14"/>
          </p:nvPr>
        </p:nvSpPr>
        <p:spPr>
          <a:xfrm>
            <a:off x="277813" y="5446811"/>
            <a:ext cx="2879725" cy="665162"/>
          </a:xfrm>
        </p:spPr>
        <p:txBody>
          <a:bodyPr/>
          <a:lstStyle>
            <a:lvl1pPr marL="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1pPr>
            <a:lvl2pPr marL="4572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2pPr>
            <a:lvl3pPr marL="9144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3pPr>
            <a:lvl4pPr marL="13716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4pPr>
            <a:lvl5pPr marL="1828800" indent="0" algn="ctr">
              <a:buNone/>
              <a:defRPr lang="en-CA" sz="1600" kern="1200" dirty="0" smtClean="0">
                <a:solidFill>
                  <a:schemeClr val="accent2"/>
                </a:solidFill>
                <a:latin typeface="+mj-lt"/>
                <a:ea typeface="+mn-ea"/>
                <a:cs typeface="+mn-cs"/>
              </a:defRPr>
            </a:lvl5pPr>
          </a:lstStyle>
          <a:p>
            <a:pPr lvl="0"/>
            <a:r>
              <a:rPr lang="en-US"/>
              <a:t>Click to edit Master text styles</a:t>
            </a:r>
          </a:p>
        </p:txBody>
      </p:sp>
      <p:sp>
        <p:nvSpPr>
          <p:cNvPr id="24" name="Picture Placeholder 2"/>
          <p:cNvSpPr>
            <a:spLocks noGrp="1"/>
          </p:cNvSpPr>
          <p:nvPr>
            <p:ph type="pic" sz="quarter" idx="22"/>
          </p:nvPr>
        </p:nvSpPr>
        <p:spPr>
          <a:xfrm>
            <a:off x="8966882" y="4020093"/>
            <a:ext cx="2879725" cy="1425575"/>
          </a:xfrm>
        </p:spPr>
        <p:txBody>
          <a:bodyPr/>
          <a:lstStyle/>
          <a:p>
            <a:r>
              <a:rPr lang="en-US"/>
              <a:t>Click icon to add picture</a:t>
            </a:r>
            <a:endParaRPr lang="en-CA"/>
          </a:p>
        </p:txBody>
      </p:sp>
      <p:sp>
        <p:nvSpPr>
          <p:cNvPr id="25" name="Text Placeholder 7"/>
          <p:cNvSpPr>
            <a:spLocks noGrp="1"/>
          </p:cNvSpPr>
          <p:nvPr>
            <p:ph type="body" sz="quarter" idx="23"/>
          </p:nvPr>
        </p:nvSpPr>
        <p:spPr>
          <a:xfrm>
            <a:off x="8966882" y="5446811"/>
            <a:ext cx="2879725" cy="665162"/>
          </a:xfrm>
        </p:spPr>
        <p:txBody>
          <a:bodyPr/>
          <a:lstStyle>
            <a:lvl1pPr marL="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1pPr>
            <a:lvl2pPr marL="4572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2pPr>
            <a:lvl3pPr marL="9144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3pPr>
            <a:lvl4pPr marL="13716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4pPr>
            <a:lvl5pPr marL="1828800" indent="0" algn="ctr">
              <a:buNone/>
              <a:defRPr lang="en-CA" sz="1600" kern="1200" dirty="0" smtClean="0">
                <a:solidFill>
                  <a:schemeClr val="accent2"/>
                </a:solidFill>
                <a:latin typeface="+mj-lt"/>
                <a:ea typeface="+mn-ea"/>
                <a:cs typeface="+mn-cs"/>
              </a:defRPr>
            </a:lvl5pPr>
          </a:lstStyle>
          <a:p>
            <a:pPr lvl="0"/>
            <a:r>
              <a:rPr lang="en-US"/>
              <a:t>Click to edit Master text styles</a:t>
            </a:r>
          </a:p>
        </p:txBody>
      </p:sp>
      <p:sp>
        <p:nvSpPr>
          <p:cNvPr id="26" name="Picture Placeholder 2"/>
          <p:cNvSpPr>
            <a:spLocks noGrp="1"/>
          </p:cNvSpPr>
          <p:nvPr>
            <p:ph type="pic" sz="quarter" idx="24"/>
          </p:nvPr>
        </p:nvSpPr>
        <p:spPr>
          <a:xfrm>
            <a:off x="3157538" y="4018950"/>
            <a:ext cx="2879725" cy="1425575"/>
          </a:xfrm>
        </p:spPr>
        <p:txBody>
          <a:bodyPr/>
          <a:lstStyle/>
          <a:p>
            <a:r>
              <a:rPr lang="en-US"/>
              <a:t>Click icon to add picture</a:t>
            </a:r>
            <a:endParaRPr lang="en-CA"/>
          </a:p>
        </p:txBody>
      </p:sp>
      <p:sp>
        <p:nvSpPr>
          <p:cNvPr id="27" name="Text Placeholder 7"/>
          <p:cNvSpPr>
            <a:spLocks noGrp="1"/>
          </p:cNvSpPr>
          <p:nvPr>
            <p:ph type="body" sz="quarter" idx="25"/>
          </p:nvPr>
        </p:nvSpPr>
        <p:spPr>
          <a:xfrm>
            <a:off x="3157538" y="5445668"/>
            <a:ext cx="2879725" cy="665162"/>
          </a:xfrm>
        </p:spPr>
        <p:txBody>
          <a:bodyPr/>
          <a:lstStyle>
            <a:lvl1pPr marL="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1pPr>
            <a:lvl2pPr marL="4572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2pPr>
            <a:lvl3pPr marL="9144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3pPr>
            <a:lvl4pPr marL="13716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4pPr>
            <a:lvl5pPr marL="1828800" indent="0" algn="ctr">
              <a:buNone/>
              <a:defRPr lang="en-CA" sz="1600" kern="1200" dirty="0" smtClean="0">
                <a:solidFill>
                  <a:schemeClr val="accent2"/>
                </a:solidFill>
                <a:latin typeface="+mj-lt"/>
                <a:ea typeface="+mn-ea"/>
                <a:cs typeface="+mn-cs"/>
              </a:defRPr>
            </a:lvl5pPr>
          </a:lstStyle>
          <a:p>
            <a:pPr lvl="0"/>
            <a:r>
              <a:rPr lang="en-US"/>
              <a:t>Click to edit Master text styles</a:t>
            </a:r>
          </a:p>
        </p:txBody>
      </p:sp>
      <p:sp>
        <p:nvSpPr>
          <p:cNvPr id="28" name="Picture Placeholder 2"/>
          <p:cNvSpPr>
            <a:spLocks noGrp="1"/>
          </p:cNvSpPr>
          <p:nvPr>
            <p:ph type="pic" sz="quarter" idx="26"/>
          </p:nvPr>
        </p:nvSpPr>
        <p:spPr>
          <a:xfrm>
            <a:off x="6087157" y="4017807"/>
            <a:ext cx="2879725" cy="1425575"/>
          </a:xfrm>
        </p:spPr>
        <p:txBody>
          <a:bodyPr/>
          <a:lstStyle/>
          <a:p>
            <a:r>
              <a:rPr lang="en-US"/>
              <a:t>Click icon to add picture</a:t>
            </a:r>
            <a:endParaRPr lang="en-CA"/>
          </a:p>
        </p:txBody>
      </p:sp>
      <p:sp>
        <p:nvSpPr>
          <p:cNvPr id="29" name="Text Placeholder 7"/>
          <p:cNvSpPr>
            <a:spLocks noGrp="1"/>
          </p:cNvSpPr>
          <p:nvPr>
            <p:ph type="body" sz="quarter" idx="27"/>
          </p:nvPr>
        </p:nvSpPr>
        <p:spPr>
          <a:xfrm>
            <a:off x="6087157" y="5444525"/>
            <a:ext cx="2879725" cy="665162"/>
          </a:xfrm>
        </p:spPr>
        <p:txBody>
          <a:bodyPr/>
          <a:lstStyle>
            <a:lvl1pPr marL="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1pPr>
            <a:lvl2pPr marL="4572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2pPr>
            <a:lvl3pPr marL="9144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3pPr>
            <a:lvl4pPr marL="1371600" indent="0" algn="ctr" defTabSz="914400" rtl="0" eaLnBrk="1" latinLnBrk="0" hangingPunct="1">
              <a:lnSpc>
                <a:spcPct val="90000"/>
              </a:lnSpc>
              <a:buFont typeface="Arial" panose="020B0604020202020204" pitchFamily="34" charset="0"/>
              <a:buNone/>
              <a:defRPr lang="en-US" sz="1600" kern="1200" dirty="0" smtClean="0">
                <a:solidFill>
                  <a:schemeClr val="accent2"/>
                </a:solidFill>
                <a:latin typeface="+mj-lt"/>
                <a:ea typeface="+mn-ea"/>
                <a:cs typeface="+mn-cs"/>
              </a:defRPr>
            </a:lvl4pPr>
            <a:lvl5pPr marL="1828800" indent="0" algn="ctr">
              <a:buNone/>
              <a:defRPr lang="en-CA" sz="1600" kern="1200" dirty="0" smtClean="0">
                <a:solidFill>
                  <a:schemeClr val="accent2"/>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53179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6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898989"/>
                </a:solidFill>
              </a:defRPr>
            </a:lvl1pPr>
          </a:lstStyle>
          <a:p>
            <a:fld id="{4733BACE-A248-4CBB-82D2-7E9689656B4F}" type="datetimeFigureOut">
              <a:rPr lang="en-CA" smtClean="0"/>
              <a:t>2024-01-31</a:t>
            </a:fld>
            <a:endParaRPr lang="en-CA"/>
          </a:p>
        </p:txBody>
      </p:sp>
      <p:sp>
        <p:nvSpPr>
          <p:cNvPr id="5" name="Footer Placeholder 4"/>
          <p:cNvSpPr>
            <a:spLocks noGrp="1"/>
          </p:cNvSpPr>
          <p:nvPr>
            <p:ph type="ftr" sz="quarter" idx="11"/>
          </p:nvPr>
        </p:nvSpPr>
        <p:spPr/>
        <p:txBody>
          <a:bodyPr/>
          <a:lstStyle>
            <a:lvl1pPr>
              <a:defRPr>
                <a:solidFill>
                  <a:srgbClr val="898989"/>
                </a:solidFill>
              </a:defRPr>
            </a:lvl1pPr>
          </a:lstStyle>
          <a:p>
            <a:endParaRPr lang="en-CA"/>
          </a:p>
        </p:txBody>
      </p:sp>
      <p:sp>
        <p:nvSpPr>
          <p:cNvPr id="6" name="Slide Number Placeholder 5"/>
          <p:cNvSpPr>
            <a:spLocks noGrp="1"/>
          </p:cNvSpPr>
          <p:nvPr>
            <p:ph type="sldNum" sz="quarter" idx="12"/>
          </p:nvPr>
        </p:nvSpPr>
        <p:spPr/>
        <p:txBody>
          <a:bodyPr/>
          <a:lstStyle>
            <a:lvl1pPr>
              <a:defRPr>
                <a:solidFill>
                  <a:srgbClr val="898989"/>
                </a:solidFill>
              </a:defRPr>
            </a:lvl1pPr>
          </a:lstStyle>
          <a:p>
            <a:fld id="{18DFB5C1-93FA-4155-8891-10C504B644C4}" type="slidenum">
              <a:rPr lang="en-CA" smtClean="0"/>
              <a:t>‹#›</a:t>
            </a:fld>
            <a:endParaRPr lang="en-CA"/>
          </a:p>
        </p:txBody>
      </p:sp>
      <p:sp>
        <p:nvSpPr>
          <p:cNvPr id="9" name="Text Placeholder 20"/>
          <p:cNvSpPr>
            <a:spLocks noGrp="1"/>
          </p:cNvSpPr>
          <p:nvPr>
            <p:ph type="body" sz="quarter" idx="13" hasCustomPrompt="1"/>
          </p:nvPr>
        </p:nvSpPr>
        <p:spPr>
          <a:xfrm>
            <a:off x="1752455" y="199749"/>
            <a:ext cx="9601343" cy="360246"/>
          </a:xfrm>
        </p:spPr>
        <p:txBody>
          <a:bodyPr>
            <a:noAutofit/>
          </a:bodyPr>
          <a:lstStyle>
            <a:lvl1pPr marL="0" indent="0">
              <a:buNone/>
              <a:defRPr sz="1800">
                <a:solidFill>
                  <a:schemeClr val="tx1"/>
                </a:solidFill>
                <a:latin typeface="Open Sans Condensed" panose="020B0806030504020204" pitchFamily="34" charset="0"/>
                <a:ea typeface="Open Sans Condensed" panose="020B0806030504020204" pitchFamily="34" charset="0"/>
                <a:cs typeface="Open Sans Condensed" panose="020B0806030504020204" pitchFamily="34" charset="0"/>
              </a:defRPr>
            </a:lvl1pPr>
            <a:lvl2pPr marL="4572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2pPr>
            <a:lvl3pPr marL="9144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3pPr>
            <a:lvl4pPr marL="13716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4pPr>
            <a:lvl5pPr marL="18288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5pPr>
          </a:lstStyle>
          <a:p>
            <a:pPr lvl="0"/>
            <a:r>
              <a:rPr lang="en-US"/>
              <a:t>CLICK TO EDIT MASTER TEXT STYLES</a:t>
            </a:r>
            <a:endParaRPr lang="en-CA"/>
          </a:p>
        </p:txBody>
      </p:sp>
      <p:sp>
        <p:nvSpPr>
          <p:cNvPr id="8" name="Content Placeholder 2"/>
          <p:cNvSpPr>
            <a:spLocks noGrp="1"/>
          </p:cNvSpPr>
          <p:nvPr>
            <p:ph sz="half" idx="1"/>
          </p:nvPr>
        </p:nvSpPr>
        <p:spPr>
          <a:xfrm>
            <a:off x="838200" y="2370939"/>
            <a:ext cx="5181600" cy="3910954"/>
          </a:xfrm>
        </p:spPr>
        <p:txBody>
          <a:bodyPr tIns="180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3"/>
          <p:cNvSpPr>
            <a:spLocks noGrp="1"/>
          </p:cNvSpPr>
          <p:nvPr>
            <p:ph sz="half" idx="2"/>
          </p:nvPr>
        </p:nvSpPr>
        <p:spPr>
          <a:xfrm>
            <a:off x="6172200" y="2370939"/>
            <a:ext cx="5181600" cy="3910954"/>
          </a:xfrm>
        </p:spPr>
        <p:txBody>
          <a:bodyPr tIns="180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Title 1"/>
          <p:cNvSpPr>
            <a:spLocks noGrp="1"/>
          </p:cNvSpPr>
          <p:nvPr>
            <p:ph type="title"/>
          </p:nvPr>
        </p:nvSpPr>
        <p:spPr>
          <a:xfrm>
            <a:off x="831850" y="719103"/>
            <a:ext cx="10515600" cy="1651836"/>
          </a:xfrm>
        </p:spPr>
        <p:txBody>
          <a:bodyPr anchor="b">
            <a:normAutofit/>
          </a:bodyPr>
          <a:lstStyle>
            <a:lvl1pPr algn="ctr">
              <a:defRPr sz="4000">
                <a:solidFill>
                  <a:schemeClr val="tx1"/>
                </a:solidFill>
              </a:defRPr>
            </a:lvl1pPr>
          </a:lstStyle>
          <a:p>
            <a:r>
              <a:rPr lang="en-US"/>
              <a:t>Click to edit Master title style</a:t>
            </a:r>
            <a:endParaRPr lang="en-CA"/>
          </a:p>
        </p:txBody>
      </p:sp>
    </p:spTree>
    <p:extLst>
      <p:ext uri="{BB962C8B-B14F-4D97-AF65-F5344CB8AC3E}">
        <p14:creationId xmlns:p14="http://schemas.microsoft.com/office/powerpoint/2010/main" val="2527235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930555"/>
            <a:ext cx="5181600" cy="43513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930555"/>
            <a:ext cx="5181600" cy="43513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4733BACE-A248-4CBB-82D2-7E9689656B4F}" type="datetimeFigureOut">
              <a:rPr lang="en-CA" smtClean="0"/>
              <a:t>2024-01-31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8DFB5C1-93FA-4155-8891-10C504B644C4}" type="slidenum">
              <a:rPr lang="en-CA" smtClean="0"/>
              <a:t>‹#›</a:t>
            </a:fld>
            <a:endParaRPr lang="en-CA"/>
          </a:p>
        </p:txBody>
      </p:sp>
      <p:sp>
        <p:nvSpPr>
          <p:cNvPr id="8" name="Text Placeholder 20"/>
          <p:cNvSpPr>
            <a:spLocks noGrp="1"/>
          </p:cNvSpPr>
          <p:nvPr>
            <p:ph type="body" sz="quarter" idx="13" hasCustomPrompt="1"/>
          </p:nvPr>
        </p:nvSpPr>
        <p:spPr>
          <a:xfrm>
            <a:off x="1752455" y="199749"/>
            <a:ext cx="9601343" cy="360246"/>
          </a:xfrm>
        </p:spPr>
        <p:txBody>
          <a:bodyPr>
            <a:noAutofit/>
          </a:bodyPr>
          <a:lstStyle>
            <a:lvl1pPr marL="0" indent="0">
              <a:buNone/>
              <a:defRPr sz="1800">
                <a:solidFill>
                  <a:schemeClr val="tx1"/>
                </a:solidFill>
                <a:latin typeface="Open Sans Condensed" panose="020B0806030504020204" pitchFamily="34" charset="0"/>
                <a:ea typeface="Open Sans Condensed" panose="020B0806030504020204" pitchFamily="34" charset="0"/>
                <a:cs typeface="Open Sans Condensed" panose="020B0806030504020204" pitchFamily="34" charset="0"/>
              </a:defRPr>
            </a:lvl1pPr>
            <a:lvl2pPr marL="4572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2pPr>
            <a:lvl3pPr marL="9144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3pPr>
            <a:lvl4pPr marL="13716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4pPr>
            <a:lvl5pPr marL="18288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5pPr>
          </a:lstStyle>
          <a:p>
            <a:pPr lvl="0"/>
            <a:r>
              <a:rPr lang="en-US"/>
              <a:t>CLICK TO EDIT MASTER TEXT STYLES</a:t>
            </a:r>
            <a:endParaRPr lang="en-CA"/>
          </a:p>
        </p:txBody>
      </p:sp>
    </p:spTree>
    <p:extLst>
      <p:ext uri="{BB962C8B-B14F-4D97-AF65-F5344CB8AC3E}">
        <p14:creationId xmlns:p14="http://schemas.microsoft.com/office/powerpoint/2010/main" val="3400001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930555"/>
            <a:ext cx="3048000" cy="43513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038599" y="1930555"/>
            <a:ext cx="7315199" cy="43513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lvl1pPr>
              <a:defRPr>
                <a:solidFill>
                  <a:srgbClr val="898989"/>
                </a:solidFill>
              </a:defRPr>
            </a:lvl1pPr>
          </a:lstStyle>
          <a:p>
            <a:fld id="{4733BACE-A248-4CBB-82D2-7E9689656B4F}" type="datetimeFigureOut">
              <a:rPr lang="en-CA" smtClean="0"/>
              <a:t>2024-01-31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8DFB5C1-93FA-4155-8891-10C504B644C4}" type="slidenum">
              <a:rPr lang="en-CA" smtClean="0"/>
              <a:t>‹#›</a:t>
            </a:fld>
            <a:endParaRPr lang="en-CA"/>
          </a:p>
        </p:txBody>
      </p:sp>
      <p:sp>
        <p:nvSpPr>
          <p:cNvPr id="8" name="Text Placeholder 20"/>
          <p:cNvSpPr>
            <a:spLocks noGrp="1"/>
          </p:cNvSpPr>
          <p:nvPr>
            <p:ph type="body" sz="quarter" idx="13" hasCustomPrompt="1"/>
          </p:nvPr>
        </p:nvSpPr>
        <p:spPr>
          <a:xfrm>
            <a:off x="1752455" y="199749"/>
            <a:ext cx="9601343" cy="360246"/>
          </a:xfrm>
        </p:spPr>
        <p:txBody>
          <a:bodyPr>
            <a:noAutofit/>
          </a:bodyPr>
          <a:lstStyle>
            <a:lvl1pPr marL="0" indent="0">
              <a:buNone/>
              <a:defRPr sz="1800">
                <a:solidFill>
                  <a:schemeClr val="tx1"/>
                </a:solidFill>
                <a:latin typeface="Open Sans Condensed" panose="020B0806030504020204" pitchFamily="34" charset="0"/>
                <a:ea typeface="Open Sans Condensed" panose="020B0806030504020204" pitchFamily="34" charset="0"/>
                <a:cs typeface="Open Sans Condensed" panose="020B0806030504020204" pitchFamily="34" charset="0"/>
              </a:defRPr>
            </a:lvl1pPr>
            <a:lvl2pPr marL="4572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2pPr>
            <a:lvl3pPr marL="9144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3pPr>
            <a:lvl4pPr marL="13716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4pPr>
            <a:lvl5pPr marL="18288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5pPr>
          </a:lstStyle>
          <a:p>
            <a:pPr lvl="0"/>
            <a:r>
              <a:rPr lang="en-US"/>
              <a:t>CLICK TO EDIT MASTER TEXT STYLES</a:t>
            </a:r>
            <a:endParaRPr lang="en-CA"/>
          </a:p>
        </p:txBody>
      </p:sp>
    </p:spTree>
    <p:extLst>
      <p:ext uri="{BB962C8B-B14F-4D97-AF65-F5344CB8AC3E}">
        <p14:creationId xmlns:p14="http://schemas.microsoft.com/office/powerpoint/2010/main" val="1857951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930555"/>
            <a:ext cx="3048000" cy="163912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038599" y="1930555"/>
            <a:ext cx="7315199" cy="43513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lvl1pPr>
              <a:defRPr>
                <a:solidFill>
                  <a:srgbClr val="898989"/>
                </a:solidFill>
              </a:defRPr>
            </a:lvl1pPr>
          </a:lstStyle>
          <a:p>
            <a:fld id="{4733BACE-A248-4CBB-82D2-7E9689656B4F}" type="datetimeFigureOut">
              <a:rPr lang="en-CA" smtClean="0"/>
              <a:t>2024-01-31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8DFB5C1-93FA-4155-8891-10C504B644C4}" type="slidenum">
              <a:rPr lang="en-CA" smtClean="0"/>
              <a:t>‹#›</a:t>
            </a:fld>
            <a:endParaRPr lang="en-CA"/>
          </a:p>
        </p:txBody>
      </p:sp>
      <p:sp>
        <p:nvSpPr>
          <p:cNvPr id="8" name="Text Placeholder 20"/>
          <p:cNvSpPr>
            <a:spLocks noGrp="1"/>
          </p:cNvSpPr>
          <p:nvPr>
            <p:ph type="body" sz="quarter" idx="13" hasCustomPrompt="1"/>
          </p:nvPr>
        </p:nvSpPr>
        <p:spPr>
          <a:xfrm>
            <a:off x="1752455" y="199749"/>
            <a:ext cx="9601343" cy="360246"/>
          </a:xfrm>
        </p:spPr>
        <p:txBody>
          <a:bodyPr>
            <a:noAutofit/>
          </a:bodyPr>
          <a:lstStyle>
            <a:lvl1pPr marL="0" indent="0">
              <a:buNone/>
              <a:defRPr sz="1800">
                <a:solidFill>
                  <a:schemeClr val="tx1"/>
                </a:solidFill>
                <a:latin typeface="Open Sans Condensed" panose="020B0806030504020204" pitchFamily="34" charset="0"/>
                <a:ea typeface="Open Sans Condensed" panose="020B0806030504020204" pitchFamily="34" charset="0"/>
                <a:cs typeface="Open Sans Condensed" panose="020B0806030504020204" pitchFamily="34" charset="0"/>
              </a:defRPr>
            </a:lvl1pPr>
            <a:lvl2pPr marL="4572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2pPr>
            <a:lvl3pPr marL="9144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3pPr>
            <a:lvl4pPr marL="13716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4pPr>
            <a:lvl5pPr marL="18288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5pPr>
          </a:lstStyle>
          <a:p>
            <a:pPr lvl="0"/>
            <a:r>
              <a:rPr lang="en-US"/>
              <a:t>CLICK TO EDIT MASTER TEXT STYLES</a:t>
            </a:r>
            <a:endParaRPr lang="en-CA"/>
          </a:p>
        </p:txBody>
      </p:sp>
      <p:sp>
        <p:nvSpPr>
          <p:cNvPr id="9" name="Content Placeholder 2"/>
          <p:cNvSpPr>
            <a:spLocks noGrp="1"/>
          </p:cNvSpPr>
          <p:nvPr>
            <p:ph sz="half" idx="14"/>
          </p:nvPr>
        </p:nvSpPr>
        <p:spPr>
          <a:xfrm>
            <a:off x="838200" y="3599683"/>
            <a:ext cx="3048000" cy="2682209"/>
          </a:xfrm>
        </p:spPr>
        <p:txBody>
          <a:bodyPr>
            <a:noAutofit/>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875036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05798" y="1930555"/>
            <a:ext cx="3048000" cy="43513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838200" y="1930555"/>
            <a:ext cx="7315199" cy="43513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4733BACE-A248-4CBB-82D2-7E9689656B4F}" type="datetimeFigureOut">
              <a:rPr lang="en-CA" smtClean="0"/>
              <a:t>2024-01-31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8DFB5C1-93FA-4155-8891-10C504B644C4}" type="slidenum">
              <a:rPr lang="en-CA" smtClean="0"/>
              <a:t>‹#›</a:t>
            </a:fld>
            <a:endParaRPr lang="en-CA"/>
          </a:p>
        </p:txBody>
      </p:sp>
      <p:sp>
        <p:nvSpPr>
          <p:cNvPr id="8" name="Text Placeholder 20"/>
          <p:cNvSpPr>
            <a:spLocks noGrp="1"/>
          </p:cNvSpPr>
          <p:nvPr>
            <p:ph type="body" sz="quarter" idx="13" hasCustomPrompt="1"/>
          </p:nvPr>
        </p:nvSpPr>
        <p:spPr>
          <a:xfrm>
            <a:off x="1752455" y="199749"/>
            <a:ext cx="9601343" cy="360246"/>
          </a:xfrm>
        </p:spPr>
        <p:txBody>
          <a:bodyPr>
            <a:noAutofit/>
          </a:bodyPr>
          <a:lstStyle>
            <a:lvl1pPr marL="0" indent="0">
              <a:buNone/>
              <a:defRPr sz="1800">
                <a:solidFill>
                  <a:schemeClr val="tx1"/>
                </a:solidFill>
                <a:latin typeface="Open Sans Condensed" panose="020B0806030504020204" pitchFamily="34" charset="0"/>
                <a:ea typeface="Open Sans Condensed" panose="020B0806030504020204" pitchFamily="34" charset="0"/>
                <a:cs typeface="Open Sans Condensed" panose="020B0806030504020204" pitchFamily="34" charset="0"/>
              </a:defRPr>
            </a:lvl1pPr>
            <a:lvl2pPr marL="4572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2pPr>
            <a:lvl3pPr marL="9144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3pPr>
            <a:lvl4pPr marL="13716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4pPr>
            <a:lvl5pPr marL="18288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5pPr>
          </a:lstStyle>
          <a:p>
            <a:pPr lvl="0"/>
            <a:r>
              <a:rPr lang="en-US"/>
              <a:t>CLICK TO EDIT MASTER TEXT STYLES</a:t>
            </a:r>
            <a:endParaRPr lang="en-CA"/>
          </a:p>
        </p:txBody>
      </p:sp>
    </p:spTree>
    <p:extLst>
      <p:ext uri="{BB962C8B-B14F-4D97-AF65-F5344CB8AC3E}">
        <p14:creationId xmlns:p14="http://schemas.microsoft.com/office/powerpoint/2010/main" val="31919313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74985"/>
            <a:ext cx="10515600" cy="1325563"/>
          </a:xfrm>
        </p:spPr>
        <p:txBody>
          <a:bodyPr/>
          <a:lstStyle/>
          <a:p>
            <a:r>
              <a:rPr lang="en-US"/>
              <a:t>Click to edit Master title style</a:t>
            </a:r>
            <a:endParaRPr lang="en-CA"/>
          </a:p>
        </p:txBody>
      </p:sp>
      <p:sp>
        <p:nvSpPr>
          <p:cNvPr id="3" name="Content Placeholder 2"/>
          <p:cNvSpPr>
            <a:spLocks noGrp="1"/>
          </p:cNvSpPr>
          <p:nvPr>
            <p:ph sz="half" idx="1"/>
          </p:nvPr>
        </p:nvSpPr>
        <p:spPr>
          <a:xfrm>
            <a:off x="838200" y="1930555"/>
            <a:ext cx="3240000" cy="1620000"/>
          </a:xfrm>
        </p:spPr>
        <p:txBody>
          <a:bodyPr>
            <a:noAutofit/>
          </a:bodyPr>
          <a:lstStyle/>
          <a:p>
            <a:pPr lvl="0"/>
            <a:r>
              <a:rPr lang="en-US"/>
              <a:t>Click to edit Master text styles</a:t>
            </a:r>
          </a:p>
          <a:p>
            <a:pPr lvl="1"/>
            <a:r>
              <a:rPr lang="en-US"/>
              <a:t>Second level</a:t>
            </a:r>
          </a:p>
          <a:p>
            <a:pPr lvl="2"/>
            <a:r>
              <a:rPr lang="en-US"/>
              <a:t>Third level</a:t>
            </a:r>
          </a:p>
        </p:txBody>
      </p:sp>
      <p:sp>
        <p:nvSpPr>
          <p:cNvPr id="5" name="Date Placeholder 4"/>
          <p:cNvSpPr>
            <a:spLocks noGrp="1"/>
          </p:cNvSpPr>
          <p:nvPr>
            <p:ph type="dt" sz="half" idx="10"/>
          </p:nvPr>
        </p:nvSpPr>
        <p:spPr/>
        <p:txBody>
          <a:bodyPr/>
          <a:lstStyle>
            <a:lvl1pPr>
              <a:defRPr>
                <a:solidFill>
                  <a:srgbClr val="898989"/>
                </a:solidFill>
              </a:defRPr>
            </a:lvl1pPr>
          </a:lstStyle>
          <a:p>
            <a:fld id="{4733BACE-A248-4CBB-82D2-7E9689656B4F}" type="datetimeFigureOut">
              <a:rPr lang="en-CA" smtClean="0"/>
              <a:t>2024-01-31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8DFB5C1-93FA-4155-8891-10C504B644C4}" type="slidenum">
              <a:rPr lang="en-CA" smtClean="0"/>
              <a:t>‹#›</a:t>
            </a:fld>
            <a:endParaRPr lang="en-CA"/>
          </a:p>
        </p:txBody>
      </p:sp>
      <p:sp>
        <p:nvSpPr>
          <p:cNvPr id="8" name="Text Placeholder 20"/>
          <p:cNvSpPr>
            <a:spLocks noGrp="1"/>
          </p:cNvSpPr>
          <p:nvPr>
            <p:ph type="body" sz="quarter" idx="13" hasCustomPrompt="1"/>
          </p:nvPr>
        </p:nvSpPr>
        <p:spPr>
          <a:xfrm>
            <a:off x="1752455" y="199749"/>
            <a:ext cx="9601343" cy="360246"/>
          </a:xfrm>
        </p:spPr>
        <p:txBody>
          <a:bodyPr>
            <a:noAutofit/>
          </a:bodyPr>
          <a:lstStyle>
            <a:lvl1pPr marL="0" indent="0">
              <a:buNone/>
              <a:defRPr sz="1800">
                <a:solidFill>
                  <a:schemeClr val="tx1"/>
                </a:solidFill>
                <a:latin typeface="Open Sans Condensed" panose="020B0806030504020204" pitchFamily="34" charset="0"/>
                <a:ea typeface="Open Sans Condensed" panose="020B0806030504020204" pitchFamily="34" charset="0"/>
                <a:cs typeface="Open Sans Condensed" panose="020B0806030504020204" pitchFamily="34" charset="0"/>
              </a:defRPr>
            </a:lvl1pPr>
            <a:lvl2pPr marL="4572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2pPr>
            <a:lvl3pPr marL="9144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3pPr>
            <a:lvl4pPr marL="13716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4pPr>
            <a:lvl5pPr marL="18288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5pPr>
          </a:lstStyle>
          <a:p>
            <a:pPr lvl="0"/>
            <a:r>
              <a:rPr lang="en-US"/>
              <a:t>CLICK TO EDIT MASTER TEXT STYLES</a:t>
            </a:r>
            <a:endParaRPr lang="en-CA"/>
          </a:p>
        </p:txBody>
      </p:sp>
      <p:sp>
        <p:nvSpPr>
          <p:cNvPr id="23" name="Content Placeholder 22"/>
          <p:cNvSpPr>
            <a:spLocks noGrp="1"/>
          </p:cNvSpPr>
          <p:nvPr>
            <p:ph sz="quarter" idx="14"/>
          </p:nvPr>
        </p:nvSpPr>
        <p:spPr>
          <a:xfrm>
            <a:off x="4475999" y="1930591"/>
            <a:ext cx="3240000" cy="1620000"/>
          </a:xfrm>
        </p:spPr>
        <p:txBody>
          <a:bodyPr/>
          <a:lstStyle/>
          <a:p>
            <a:pPr lvl="0"/>
            <a:r>
              <a:rPr lang="en-US"/>
              <a:t>Click to edit Master text styles</a:t>
            </a:r>
          </a:p>
          <a:p>
            <a:pPr lvl="1"/>
            <a:r>
              <a:rPr lang="en-US"/>
              <a:t>Second level</a:t>
            </a:r>
          </a:p>
          <a:p>
            <a:pPr lvl="2"/>
            <a:r>
              <a:rPr lang="en-US"/>
              <a:t>Third level</a:t>
            </a:r>
          </a:p>
        </p:txBody>
      </p:sp>
      <p:sp>
        <p:nvSpPr>
          <p:cNvPr id="25" name="Content Placeholder 24"/>
          <p:cNvSpPr>
            <a:spLocks noGrp="1"/>
          </p:cNvSpPr>
          <p:nvPr>
            <p:ph sz="quarter" idx="15"/>
          </p:nvPr>
        </p:nvSpPr>
        <p:spPr>
          <a:xfrm>
            <a:off x="8113798" y="1930591"/>
            <a:ext cx="3240000" cy="1620000"/>
          </a:xfrm>
        </p:spPr>
        <p:txBody>
          <a:bodyPr/>
          <a:lstStyle/>
          <a:p>
            <a:pPr lvl="0"/>
            <a:r>
              <a:rPr lang="en-US"/>
              <a:t>Click to edit Master text styles</a:t>
            </a:r>
          </a:p>
          <a:p>
            <a:pPr lvl="1"/>
            <a:r>
              <a:rPr lang="en-US"/>
              <a:t>Second level</a:t>
            </a:r>
          </a:p>
          <a:p>
            <a:pPr lvl="2"/>
            <a:r>
              <a:rPr lang="en-US"/>
              <a:t>Third level</a:t>
            </a:r>
          </a:p>
        </p:txBody>
      </p:sp>
      <p:sp>
        <p:nvSpPr>
          <p:cNvPr id="27" name="Text Placeholder 26"/>
          <p:cNvSpPr>
            <a:spLocks noGrp="1"/>
          </p:cNvSpPr>
          <p:nvPr>
            <p:ph type="body" sz="quarter" idx="16" hasCustomPrompt="1"/>
          </p:nvPr>
        </p:nvSpPr>
        <p:spPr>
          <a:xfrm>
            <a:off x="838200" y="3626992"/>
            <a:ext cx="3240088" cy="393700"/>
          </a:xfrm>
        </p:spPr>
        <p:txBody>
          <a:bodyPr/>
          <a:lstStyle>
            <a:lvl1pPr marL="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1pPr>
            <a:lvl2pPr>
              <a:defRPr>
                <a:latin typeface="Open Sans Condensed" panose="020B0806030504020204" pitchFamily="34" charset="0"/>
                <a:ea typeface="Open Sans Condensed" panose="020B0806030504020204" pitchFamily="34" charset="0"/>
                <a:cs typeface="Open Sans Condensed" panose="020B0806030504020204" pitchFamily="34" charset="0"/>
              </a:defRPr>
            </a:lvl2pPr>
            <a:lvl3pPr>
              <a:defRPr>
                <a:latin typeface="Open Sans Condensed" panose="020B0806030504020204" pitchFamily="34" charset="0"/>
                <a:ea typeface="Open Sans Condensed" panose="020B0806030504020204" pitchFamily="34" charset="0"/>
                <a:cs typeface="Open Sans Condensed" panose="020B0806030504020204" pitchFamily="34" charset="0"/>
              </a:defRPr>
            </a:lvl3pPr>
            <a:lvl4pPr>
              <a:defRPr>
                <a:latin typeface="Open Sans Condensed" panose="020B0806030504020204" pitchFamily="34" charset="0"/>
                <a:ea typeface="Open Sans Condensed" panose="020B0806030504020204" pitchFamily="34" charset="0"/>
                <a:cs typeface="Open Sans Condensed" panose="020B0806030504020204" pitchFamily="34" charset="0"/>
              </a:defRPr>
            </a:lvl4pPr>
            <a:lvl5pPr>
              <a:defRPr>
                <a:latin typeface="Open Sans Condensed" panose="020B0806030504020204" pitchFamily="34" charset="0"/>
                <a:ea typeface="Open Sans Condensed" panose="020B0806030504020204" pitchFamily="34" charset="0"/>
                <a:cs typeface="Open Sans Condensed" panose="020B0806030504020204" pitchFamily="34" charset="0"/>
              </a:defRPr>
            </a:lvl5pPr>
          </a:lstStyle>
          <a:p>
            <a:pPr lvl="0"/>
            <a:r>
              <a:rPr lang="en-US"/>
              <a:t>CLICK TO EDIT MASTER TEXT</a:t>
            </a:r>
          </a:p>
        </p:txBody>
      </p:sp>
      <p:sp>
        <p:nvSpPr>
          <p:cNvPr id="28" name="Text Placeholder 26"/>
          <p:cNvSpPr>
            <a:spLocks noGrp="1"/>
          </p:cNvSpPr>
          <p:nvPr>
            <p:ph type="body" sz="quarter" idx="17" hasCustomPrompt="1"/>
          </p:nvPr>
        </p:nvSpPr>
        <p:spPr>
          <a:xfrm>
            <a:off x="4475999" y="3626992"/>
            <a:ext cx="3240088" cy="393700"/>
          </a:xfrm>
        </p:spPr>
        <p:txBody>
          <a:bodyPr/>
          <a:lstStyle>
            <a:lvl1pPr marL="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1pPr>
            <a:lvl2pPr>
              <a:defRPr>
                <a:latin typeface="Open Sans Condensed" panose="020B0806030504020204" pitchFamily="34" charset="0"/>
                <a:ea typeface="Open Sans Condensed" panose="020B0806030504020204" pitchFamily="34" charset="0"/>
                <a:cs typeface="Open Sans Condensed" panose="020B0806030504020204" pitchFamily="34" charset="0"/>
              </a:defRPr>
            </a:lvl2pPr>
            <a:lvl3pPr>
              <a:defRPr>
                <a:latin typeface="Open Sans Condensed" panose="020B0806030504020204" pitchFamily="34" charset="0"/>
                <a:ea typeface="Open Sans Condensed" panose="020B0806030504020204" pitchFamily="34" charset="0"/>
                <a:cs typeface="Open Sans Condensed" panose="020B0806030504020204" pitchFamily="34" charset="0"/>
              </a:defRPr>
            </a:lvl3pPr>
            <a:lvl4pPr>
              <a:defRPr>
                <a:latin typeface="Open Sans Condensed" panose="020B0806030504020204" pitchFamily="34" charset="0"/>
                <a:ea typeface="Open Sans Condensed" panose="020B0806030504020204" pitchFamily="34" charset="0"/>
                <a:cs typeface="Open Sans Condensed" panose="020B0806030504020204" pitchFamily="34" charset="0"/>
              </a:defRPr>
            </a:lvl4pPr>
            <a:lvl5pPr>
              <a:defRPr>
                <a:latin typeface="Open Sans Condensed" panose="020B0806030504020204" pitchFamily="34" charset="0"/>
                <a:ea typeface="Open Sans Condensed" panose="020B0806030504020204" pitchFamily="34" charset="0"/>
                <a:cs typeface="Open Sans Condensed" panose="020B0806030504020204" pitchFamily="34" charset="0"/>
              </a:defRPr>
            </a:lvl5pPr>
          </a:lstStyle>
          <a:p>
            <a:pPr lvl="0"/>
            <a:r>
              <a:rPr lang="en-US"/>
              <a:t>CLICK TO EDIT MASTER TEXT</a:t>
            </a:r>
          </a:p>
        </p:txBody>
      </p:sp>
      <p:sp>
        <p:nvSpPr>
          <p:cNvPr id="29" name="Text Placeholder 26"/>
          <p:cNvSpPr>
            <a:spLocks noGrp="1"/>
          </p:cNvSpPr>
          <p:nvPr>
            <p:ph type="body" sz="quarter" idx="18" hasCustomPrompt="1"/>
          </p:nvPr>
        </p:nvSpPr>
        <p:spPr>
          <a:xfrm>
            <a:off x="8113710" y="3629123"/>
            <a:ext cx="3240088" cy="393700"/>
          </a:xfrm>
        </p:spPr>
        <p:txBody>
          <a:bodyPr/>
          <a:lstStyle>
            <a:lvl1pPr marL="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1pPr>
            <a:lvl2pPr>
              <a:defRPr>
                <a:latin typeface="Open Sans Condensed" panose="020B0806030504020204" pitchFamily="34" charset="0"/>
                <a:ea typeface="Open Sans Condensed" panose="020B0806030504020204" pitchFamily="34" charset="0"/>
                <a:cs typeface="Open Sans Condensed" panose="020B0806030504020204" pitchFamily="34" charset="0"/>
              </a:defRPr>
            </a:lvl2pPr>
            <a:lvl3pPr>
              <a:defRPr>
                <a:latin typeface="Open Sans Condensed" panose="020B0806030504020204" pitchFamily="34" charset="0"/>
                <a:ea typeface="Open Sans Condensed" panose="020B0806030504020204" pitchFamily="34" charset="0"/>
                <a:cs typeface="Open Sans Condensed" panose="020B0806030504020204" pitchFamily="34" charset="0"/>
              </a:defRPr>
            </a:lvl3pPr>
            <a:lvl4pPr>
              <a:defRPr>
                <a:latin typeface="Open Sans Condensed" panose="020B0806030504020204" pitchFamily="34" charset="0"/>
                <a:ea typeface="Open Sans Condensed" panose="020B0806030504020204" pitchFamily="34" charset="0"/>
                <a:cs typeface="Open Sans Condensed" panose="020B0806030504020204" pitchFamily="34" charset="0"/>
              </a:defRPr>
            </a:lvl4pPr>
            <a:lvl5pPr>
              <a:defRPr>
                <a:latin typeface="Open Sans Condensed" panose="020B0806030504020204" pitchFamily="34" charset="0"/>
                <a:ea typeface="Open Sans Condensed" panose="020B0806030504020204" pitchFamily="34" charset="0"/>
                <a:cs typeface="Open Sans Condensed" panose="020B0806030504020204" pitchFamily="34" charset="0"/>
              </a:defRPr>
            </a:lvl5pPr>
          </a:lstStyle>
          <a:p>
            <a:pPr lvl="0"/>
            <a:r>
              <a:rPr lang="en-US"/>
              <a:t>CLICK TO EDIT MASTER TEXT</a:t>
            </a:r>
          </a:p>
        </p:txBody>
      </p:sp>
      <p:sp>
        <p:nvSpPr>
          <p:cNvPr id="33" name="Content Placeholder 2"/>
          <p:cNvSpPr>
            <a:spLocks noGrp="1"/>
          </p:cNvSpPr>
          <p:nvPr>
            <p:ph sz="half" idx="19"/>
          </p:nvPr>
        </p:nvSpPr>
        <p:spPr>
          <a:xfrm>
            <a:off x="838200" y="4141321"/>
            <a:ext cx="3240000" cy="1620000"/>
          </a:xfrm>
        </p:spPr>
        <p:txBody>
          <a:bodyPr>
            <a:noAutofit/>
          </a:bodyPr>
          <a:lstStyle/>
          <a:p>
            <a:pPr lvl="0"/>
            <a:r>
              <a:rPr lang="en-US"/>
              <a:t>Click to edit Master text styles</a:t>
            </a:r>
          </a:p>
          <a:p>
            <a:pPr lvl="1"/>
            <a:r>
              <a:rPr lang="en-US"/>
              <a:t>Second level</a:t>
            </a:r>
          </a:p>
          <a:p>
            <a:pPr lvl="2"/>
            <a:r>
              <a:rPr lang="en-US"/>
              <a:t>Third level</a:t>
            </a:r>
          </a:p>
        </p:txBody>
      </p:sp>
      <p:sp>
        <p:nvSpPr>
          <p:cNvPr id="34" name="Content Placeholder 22"/>
          <p:cNvSpPr>
            <a:spLocks noGrp="1"/>
          </p:cNvSpPr>
          <p:nvPr>
            <p:ph sz="quarter" idx="20"/>
          </p:nvPr>
        </p:nvSpPr>
        <p:spPr>
          <a:xfrm>
            <a:off x="4475999" y="4141357"/>
            <a:ext cx="3240000" cy="1620000"/>
          </a:xfrm>
        </p:spPr>
        <p:txBody>
          <a:bodyPr/>
          <a:lstStyle/>
          <a:p>
            <a:pPr lvl="0"/>
            <a:r>
              <a:rPr lang="en-US"/>
              <a:t>Click to edit Master text styles</a:t>
            </a:r>
          </a:p>
          <a:p>
            <a:pPr lvl="1"/>
            <a:r>
              <a:rPr lang="en-US"/>
              <a:t>Second level</a:t>
            </a:r>
          </a:p>
          <a:p>
            <a:pPr lvl="2"/>
            <a:r>
              <a:rPr lang="en-US"/>
              <a:t>Third level</a:t>
            </a:r>
          </a:p>
        </p:txBody>
      </p:sp>
      <p:sp>
        <p:nvSpPr>
          <p:cNvPr id="35" name="Content Placeholder 24"/>
          <p:cNvSpPr>
            <a:spLocks noGrp="1"/>
          </p:cNvSpPr>
          <p:nvPr>
            <p:ph sz="quarter" idx="21"/>
          </p:nvPr>
        </p:nvSpPr>
        <p:spPr>
          <a:xfrm>
            <a:off x="8113798" y="4141357"/>
            <a:ext cx="3240000" cy="1620000"/>
          </a:xfrm>
        </p:spPr>
        <p:txBody>
          <a:bodyPr/>
          <a:lstStyle/>
          <a:p>
            <a:pPr lvl="0"/>
            <a:r>
              <a:rPr lang="en-US"/>
              <a:t>Click to edit Master text styles</a:t>
            </a:r>
          </a:p>
          <a:p>
            <a:pPr lvl="1"/>
            <a:r>
              <a:rPr lang="en-US"/>
              <a:t>Second level</a:t>
            </a:r>
          </a:p>
          <a:p>
            <a:pPr lvl="2"/>
            <a:r>
              <a:rPr lang="en-US"/>
              <a:t>Third level</a:t>
            </a:r>
          </a:p>
        </p:txBody>
      </p:sp>
      <p:sp>
        <p:nvSpPr>
          <p:cNvPr id="36" name="Text Placeholder 26"/>
          <p:cNvSpPr>
            <a:spLocks noGrp="1"/>
          </p:cNvSpPr>
          <p:nvPr>
            <p:ph type="body" sz="quarter" idx="22" hasCustomPrompt="1"/>
          </p:nvPr>
        </p:nvSpPr>
        <p:spPr>
          <a:xfrm>
            <a:off x="838200" y="5837758"/>
            <a:ext cx="3240088" cy="393700"/>
          </a:xfrm>
        </p:spPr>
        <p:txBody>
          <a:bodyPr/>
          <a:lstStyle>
            <a:lvl1pPr marL="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1pPr>
            <a:lvl2pPr>
              <a:defRPr>
                <a:latin typeface="Open Sans Condensed" panose="020B0806030504020204" pitchFamily="34" charset="0"/>
                <a:ea typeface="Open Sans Condensed" panose="020B0806030504020204" pitchFamily="34" charset="0"/>
                <a:cs typeface="Open Sans Condensed" panose="020B0806030504020204" pitchFamily="34" charset="0"/>
              </a:defRPr>
            </a:lvl2pPr>
            <a:lvl3pPr>
              <a:defRPr>
                <a:latin typeface="Open Sans Condensed" panose="020B0806030504020204" pitchFamily="34" charset="0"/>
                <a:ea typeface="Open Sans Condensed" panose="020B0806030504020204" pitchFamily="34" charset="0"/>
                <a:cs typeface="Open Sans Condensed" panose="020B0806030504020204" pitchFamily="34" charset="0"/>
              </a:defRPr>
            </a:lvl3pPr>
            <a:lvl4pPr>
              <a:defRPr>
                <a:latin typeface="Open Sans Condensed" panose="020B0806030504020204" pitchFamily="34" charset="0"/>
                <a:ea typeface="Open Sans Condensed" panose="020B0806030504020204" pitchFamily="34" charset="0"/>
                <a:cs typeface="Open Sans Condensed" panose="020B0806030504020204" pitchFamily="34" charset="0"/>
              </a:defRPr>
            </a:lvl4pPr>
            <a:lvl5pPr>
              <a:defRPr>
                <a:latin typeface="Open Sans Condensed" panose="020B0806030504020204" pitchFamily="34" charset="0"/>
                <a:ea typeface="Open Sans Condensed" panose="020B0806030504020204" pitchFamily="34" charset="0"/>
                <a:cs typeface="Open Sans Condensed" panose="020B0806030504020204" pitchFamily="34" charset="0"/>
              </a:defRPr>
            </a:lvl5pPr>
          </a:lstStyle>
          <a:p>
            <a:pPr lvl="0"/>
            <a:r>
              <a:rPr lang="en-US"/>
              <a:t>CLICK TO EDIT MASTER TEXT</a:t>
            </a:r>
          </a:p>
        </p:txBody>
      </p:sp>
      <p:sp>
        <p:nvSpPr>
          <p:cNvPr id="37" name="Text Placeholder 26"/>
          <p:cNvSpPr>
            <a:spLocks noGrp="1"/>
          </p:cNvSpPr>
          <p:nvPr>
            <p:ph type="body" sz="quarter" idx="23" hasCustomPrompt="1"/>
          </p:nvPr>
        </p:nvSpPr>
        <p:spPr>
          <a:xfrm>
            <a:off x="4475999" y="5837758"/>
            <a:ext cx="3240088" cy="393700"/>
          </a:xfrm>
        </p:spPr>
        <p:txBody>
          <a:bodyPr/>
          <a:lstStyle>
            <a:lvl1pPr marL="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1pPr>
            <a:lvl2pPr>
              <a:defRPr>
                <a:latin typeface="Open Sans Condensed" panose="020B0806030504020204" pitchFamily="34" charset="0"/>
                <a:ea typeface="Open Sans Condensed" panose="020B0806030504020204" pitchFamily="34" charset="0"/>
                <a:cs typeface="Open Sans Condensed" panose="020B0806030504020204" pitchFamily="34" charset="0"/>
              </a:defRPr>
            </a:lvl2pPr>
            <a:lvl3pPr>
              <a:defRPr>
                <a:latin typeface="Open Sans Condensed" panose="020B0806030504020204" pitchFamily="34" charset="0"/>
                <a:ea typeface="Open Sans Condensed" panose="020B0806030504020204" pitchFamily="34" charset="0"/>
                <a:cs typeface="Open Sans Condensed" panose="020B0806030504020204" pitchFamily="34" charset="0"/>
              </a:defRPr>
            </a:lvl3pPr>
            <a:lvl4pPr>
              <a:defRPr>
                <a:latin typeface="Open Sans Condensed" panose="020B0806030504020204" pitchFamily="34" charset="0"/>
                <a:ea typeface="Open Sans Condensed" panose="020B0806030504020204" pitchFamily="34" charset="0"/>
                <a:cs typeface="Open Sans Condensed" panose="020B0806030504020204" pitchFamily="34" charset="0"/>
              </a:defRPr>
            </a:lvl4pPr>
            <a:lvl5pPr>
              <a:defRPr>
                <a:latin typeface="Open Sans Condensed" panose="020B0806030504020204" pitchFamily="34" charset="0"/>
                <a:ea typeface="Open Sans Condensed" panose="020B0806030504020204" pitchFamily="34" charset="0"/>
                <a:cs typeface="Open Sans Condensed" panose="020B0806030504020204" pitchFamily="34" charset="0"/>
              </a:defRPr>
            </a:lvl5pPr>
          </a:lstStyle>
          <a:p>
            <a:pPr lvl="0"/>
            <a:r>
              <a:rPr lang="en-US"/>
              <a:t>CLICK TO EDIT MASTER TEXT</a:t>
            </a:r>
          </a:p>
        </p:txBody>
      </p:sp>
      <p:sp>
        <p:nvSpPr>
          <p:cNvPr id="38" name="Text Placeholder 26"/>
          <p:cNvSpPr>
            <a:spLocks noGrp="1"/>
          </p:cNvSpPr>
          <p:nvPr>
            <p:ph type="body" sz="quarter" idx="24" hasCustomPrompt="1"/>
          </p:nvPr>
        </p:nvSpPr>
        <p:spPr>
          <a:xfrm>
            <a:off x="8113710" y="5839889"/>
            <a:ext cx="3240088" cy="393700"/>
          </a:xfrm>
        </p:spPr>
        <p:txBody>
          <a:bodyPr/>
          <a:lstStyle>
            <a:lvl1pPr marL="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1pPr>
            <a:lvl2pPr>
              <a:defRPr>
                <a:latin typeface="Open Sans Condensed" panose="020B0806030504020204" pitchFamily="34" charset="0"/>
                <a:ea typeface="Open Sans Condensed" panose="020B0806030504020204" pitchFamily="34" charset="0"/>
                <a:cs typeface="Open Sans Condensed" panose="020B0806030504020204" pitchFamily="34" charset="0"/>
              </a:defRPr>
            </a:lvl2pPr>
            <a:lvl3pPr>
              <a:defRPr>
                <a:latin typeface="Open Sans Condensed" panose="020B0806030504020204" pitchFamily="34" charset="0"/>
                <a:ea typeface="Open Sans Condensed" panose="020B0806030504020204" pitchFamily="34" charset="0"/>
                <a:cs typeface="Open Sans Condensed" panose="020B0806030504020204" pitchFamily="34" charset="0"/>
              </a:defRPr>
            </a:lvl3pPr>
            <a:lvl4pPr>
              <a:defRPr>
                <a:latin typeface="Open Sans Condensed" panose="020B0806030504020204" pitchFamily="34" charset="0"/>
                <a:ea typeface="Open Sans Condensed" panose="020B0806030504020204" pitchFamily="34" charset="0"/>
                <a:cs typeface="Open Sans Condensed" panose="020B0806030504020204" pitchFamily="34" charset="0"/>
              </a:defRPr>
            </a:lvl4pPr>
            <a:lvl5pPr>
              <a:defRPr>
                <a:latin typeface="Open Sans Condensed" panose="020B0806030504020204" pitchFamily="34" charset="0"/>
                <a:ea typeface="Open Sans Condensed" panose="020B0806030504020204" pitchFamily="34" charset="0"/>
                <a:cs typeface="Open Sans Condensed" panose="020B0806030504020204" pitchFamily="34" charset="0"/>
              </a:defRPr>
            </a:lvl5pPr>
          </a:lstStyle>
          <a:p>
            <a:pPr lvl="0"/>
            <a:r>
              <a:rPr lang="en-US"/>
              <a:t>CLICK TO EDIT MASTER TEXT</a:t>
            </a:r>
          </a:p>
        </p:txBody>
      </p:sp>
    </p:spTree>
    <p:extLst>
      <p:ext uri="{BB962C8B-B14F-4D97-AF65-F5344CB8AC3E}">
        <p14:creationId xmlns:p14="http://schemas.microsoft.com/office/powerpoint/2010/main" val="37456169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4733BACE-A248-4CBB-82D2-7E9689656B4F}" type="datetimeFigureOut">
              <a:rPr lang="en-CA" smtClean="0"/>
              <a:t>2024-01-31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18DFB5C1-93FA-4155-8891-10C504B644C4}" type="slidenum">
              <a:rPr lang="en-CA" smtClean="0"/>
              <a:t>‹#›</a:t>
            </a:fld>
            <a:endParaRPr lang="en-CA"/>
          </a:p>
        </p:txBody>
      </p:sp>
      <p:sp>
        <p:nvSpPr>
          <p:cNvPr id="6" name="Text Placeholder 20"/>
          <p:cNvSpPr>
            <a:spLocks noGrp="1"/>
          </p:cNvSpPr>
          <p:nvPr>
            <p:ph type="body" sz="quarter" idx="13" hasCustomPrompt="1"/>
          </p:nvPr>
        </p:nvSpPr>
        <p:spPr>
          <a:xfrm>
            <a:off x="1752455" y="199749"/>
            <a:ext cx="9601343" cy="360246"/>
          </a:xfrm>
        </p:spPr>
        <p:txBody>
          <a:bodyPr>
            <a:noAutofit/>
          </a:bodyPr>
          <a:lstStyle>
            <a:lvl1pPr marL="0" indent="0">
              <a:buNone/>
              <a:defRPr sz="1800">
                <a:solidFill>
                  <a:schemeClr val="tx1"/>
                </a:solidFill>
                <a:latin typeface="Open Sans Condensed" panose="020B0806030504020204" pitchFamily="34" charset="0"/>
                <a:ea typeface="Open Sans Condensed" panose="020B0806030504020204" pitchFamily="34" charset="0"/>
                <a:cs typeface="Open Sans Condensed" panose="020B0806030504020204" pitchFamily="34" charset="0"/>
              </a:defRPr>
            </a:lvl1pPr>
            <a:lvl2pPr marL="4572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2pPr>
            <a:lvl3pPr marL="9144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3pPr>
            <a:lvl4pPr marL="13716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4pPr>
            <a:lvl5pPr marL="18288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5pPr>
          </a:lstStyle>
          <a:p>
            <a:pPr lvl="0"/>
            <a:r>
              <a:rPr lang="en-US"/>
              <a:t>CLICK TO EDIT MASTER TEXT STYLES</a:t>
            </a:r>
            <a:endParaRPr lang="en-CA"/>
          </a:p>
        </p:txBody>
      </p:sp>
    </p:spTree>
    <p:extLst>
      <p:ext uri="{BB962C8B-B14F-4D97-AF65-F5344CB8AC3E}">
        <p14:creationId xmlns:p14="http://schemas.microsoft.com/office/powerpoint/2010/main" val="23612356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33BACE-A248-4CBB-82D2-7E9689656B4F}" type="datetimeFigureOut">
              <a:rPr lang="en-CA" smtClean="0"/>
              <a:t>2024-01-31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18DFB5C1-93FA-4155-8891-10C504B644C4}" type="slidenum">
              <a:rPr lang="en-CA" smtClean="0"/>
              <a:t>‹#›</a:t>
            </a:fld>
            <a:endParaRPr lang="en-CA"/>
          </a:p>
        </p:txBody>
      </p:sp>
      <p:sp>
        <p:nvSpPr>
          <p:cNvPr id="5" name="Text Placeholder 20"/>
          <p:cNvSpPr>
            <a:spLocks noGrp="1"/>
          </p:cNvSpPr>
          <p:nvPr>
            <p:ph type="body" sz="quarter" idx="13" hasCustomPrompt="1"/>
          </p:nvPr>
        </p:nvSpPr>
        <p:spPr>
          <a:xfrm>
            <a:off x="1752455" y="199749"/>
            <a:ext cx="9601343" cy="360246"/>
          </a:xfrm>
        </p:spPr>
        <p:txBody>
          <a:bodyPr>
            <a:noAutofit/>
          </a:bodyPr>
          <a:lstStyle>
            <a:lvl1pPr marL="0" indent="0">
              <a:buNone/>
              <a:defRPr sz="1800">
                <a:solidFill>
                  <a:schemeClr val="tx1"/>
                </a:solidFill>
                <a:latin typeface="Open Sans Condensed" panose="020B0806030504020204" pitchFamily="34" charset="0"/>
                <a:ea typeface="Open Sans Condensed" panose="020B0806030504020204" pitchFamily="34" charset="0"/>
                <a:cs typeface="Open Sans Condensed" panose="020B0806030504020204" pitchFamily="34" charset="0"/>
              </a:defRPr>
            </a:lvl1pPr>
            <a:lvl2pPr marL="4572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2pPr>
            <a:lvl3pPr marL="9144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3pPr>
            <a:lvl4pPr marL="13716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4pPr>
            <a:lvl5pPr marL="18288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5pPr>
          </a:lstStyle>
          <a:p>
            <a:pPr lvl="0"/>
            <a:r>
              <a:rPr lang="en-US"/>
              <a:t>CLICK TO EDIT MASTER TEXT STYLES</a:t>
            </a:r>
            <a:endParaRPr lang="en-CA"/>
          </a:p>
        </p:txBody>
      </p:sp>
    </p:spTree>
    <p:extLst>
      <p:ext uri="{BB962C8B-B14F-4D97-AF65-F5344CB8AC3E}">
        <p14:creationId xmlns:p14="http://schemas.microsoft.com/office/powerpoint/2010/main" val="5879843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9_Section Header">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876" y="-9625"/>
            <a:ext cx="12226148" cy="6891688"/>
          </a:xfrm>
          <a:prstGeom prst="rect">
            <a:avLst/>
          </a:prstGeom>
        </p:spPr>
      </p:pic>
      <p:sp>
        <p:nvSpPr>
          <p:cNvPr id="4" name="Date Placeholder 3"/>
          <p:cNvSpPr>
            <a:spLocks noGrp="1"/>
          </p:cNvSpPr>
          <p:nvPr>
            <p:ph type="dt" sz="half" idx="10"/>
          </p:nvPr>
        </p:nvSpPr>
        <p:spPr/>
        <p:txBody>
          <a:bodyPr/>
          <a:lstStyle>
            <a:lvl1pPr>
              <a:defRPr>
                <a:solidFill>
                  <a:schemeClr val="bg2"/>
                </a:solidFill>
              </a:defRPr>
            </a:lvl1pPr>
          </a:lstStyle>
          <a:p>
            <a:fld id="{4733BACE-A248-4CBB-82D2-7E9689656B4F}" type="datetimeFigureOut">
              <a:rPr lang="en-CA" smtClean="0"/>
              <a:t>2024-01-31</a:t>
            </a:fld>
            <a:endParaRPr lang="en-CA"/>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CA"/>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18DFB5C1-93FA-4155-8891-10C504B644C4}" type="slidenum">
              <a:rPr lang="en-CA" smtClean="0"/>
              <a:t>‹#›</a:t>
            </a:fld>
            <a:endParaRPr lang="en-CA"/>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03849" y="2090352"/>
            <a:ext cx="3584302" cy="1314844"/>
          </a:xfrm>
          <a:prstGeom prst="rect">
            <a:avLst/>
          </a:prstGeom>
        </p:spPr>
      </p:pic>
      <p:sp>
        <p:nvSpPr>
          <p:cNvPr id="14" name="Title 1"/>
          <p:cNvSpPr>
            <a:spLocks noGrp="1"/>
          </p:cNvSpPr>
          <p:nvPr>
            <p:ph type="ctrTitle" hasCustomPrompt="1"/>
          </p:nvPr>
        </p:nvSpPr>
        <p:spPr>
          <a:xfrm>
            <a:off x="1524000" y="3405196"/>
            <a:ext cx="9144000" cy="741514"/>
          </a:xfrm>
        </p:spPr>
        <p:txBody>
          <a:bodyPr lIns="0" tIns="0" rIns="0" bIns="0" anchor="t">
            <a:noAutofit/>
          </a:bodyPr>
          <a:lstStyle>
            <a:lvl1pPr algn="ctr">
              <a:defRPr sz="4000">
                <a:solidFill>
                  <a:schemeClr val="accent6"/>
                </a:solidFill>
              </a:defRPr>
            </a:lvl1pPr>
          </a:lstStyle>
          <a:p>
            <a:r>
              <a:rPr lang="en-US"/>
              <a:t>Click to Edit Master title</a:t>
            </a:r>
            <a:endParaRPr lang="en-CA"/>
          </a:p>
        </p:txBody>
      </p:sp>
      <p:sp>
        <p:nvSpPr>
          <p:cNvPr id="15" name="Subtitle 2"/>
          <p:cNvSpPr>
            <a:spLocks noGrp="1"/>
          </p:cNvSpPr>
          <p:nvPr>
            <p:ph type="subTitle" idx="1"/>
          </p:nvPr>
        </p:nvSpPr>
        <p:spPr>
          <a:xfrm>
            <a:off x="1524000" y="4239996"/>
            <a:ext cx="9144000" cy="840580"/>
          </a:xfrm>
        </p:spPr>
        <p:txBody>
          <a:bodyPr lIns="0" tIns="0" rIns="0" bIns="0">
            <a:noAutofit/>
          </a:bodyPr>
          <a:lstStyle>
            <a:lvl1pPr marL="0" indent="0" algn="ctr">
              <a:lnSpc>
                <a:spcPct val="110000"/>
              </a:lnSpc>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Tree>
    <p:extLst>
      <p:ext uri="{BB962C8B-B14F-4D97-AF65-F5344CB8AC3E}">
        <p14:creationId xmlns:p14="http://schemas.microsoft.com/office/powerpoint/2010/main" val="333418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838200" y="57498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11" name="Text Placeholder 2"/>
          <p:cNvSpPr>
            <a:spLocks noGrp="1"/>
          </p:cNvSpPr>
          <p:nvPr>
            <p:ph idx="1"/>
          </p:nvPr>
        </p:nvSpPr>
        <p:spPr>
          <a:xfrm>
            <a:off x="838200" y="1930527"/>
            <a:ext cx="10515600" cy="42764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33BACE-A248-4CBB-82D2-7E9689656B4F}" type="datetimeFigureOut">
              <a:rPr lang="en-CA" smtClean="0"/>
              <a:t>2024-01-31</a:t>
            </a:fld>
            <a:endParaRPr lang="en-CA"/>
          </a:p>
        </p:txBody>
      </p:sp>
      <p:sp>
        <p:nvSpPr>
          <p:cNvPr id="13"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14"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DFB5C1-93FA-4155-8891-10C504B644C4}" type="slidenum">
              <a:rPr lang="en-CA" smtClean="0"/>
              <a:t>‹#›</a:t>
            </a:fld>
            <a:endParaRPr lang="en-CA"/>
          </a:p>
        </p:txBody>
      </p:sp>
      <p:sp>
        <p:nvSpPr>
          <p:cNvPr id="21" name="Text Placeholder 20"/>
          <p:cNvSpPr>
            <a:spLocks noGrp="1"/>
          </p:cNvSpPr>
          <p:nvPr>
            <p:ph type="body" sz="quarter" idx="10" hasCustomPrompt="1"/>
          </p:nvPr>
        </p:nvSpPr>
        <p:spPr>
          <a:xfrm>
            <a:off x="1752455" y="199749"/>
            <a:ext cx="9601343" cy="360246"/>
          </a:xfrm>
        </p:spPr>
        <p:txBody>
          <a:bodyPr>
            <a:noAutofit/>
          </a:bodyPr>
          <a:lstStyle>
            <a:lvl1pPr marL="0" indent="0">
              <a:buNone/>
              <a:defRPr sz="1800">
                <a:solidFill>
                  <a:schemeClr val="tx1"/>
                </a:solidFill>
                <a:latin typeface="Open Sans Condensed" panose="020B0806030504020204" pitchFamily="34" charset="0"/>
                <a:ea typeface="Open Sans Condensed" panose="020B0806030504020204" pitchFamily="34" charset="0"/>
                <a:cs typeface="Open Sans Condensed" panose="020B0806030504020204" pitchFamily="34" charset="0"/>
              </a:defRPr>
            </a:lvl1pPr>
            <a:lvl2pPr marL="4572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2pPr>
            <a:lvl3pPr marL="9144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3pPr>
            <a:lvl4pPr marL="13716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4pPr>
            <a:lvl5pPr marL="18288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5pPr>
          </a:lstStyle>
          <a:p>
            <a:pPr lvl="0"/>
            <a:r>
              <a:rPr lang="en-US"/>
              <a:t>CLICK TO EDIT MASTER TEXT STYLES</a:t>
            </a:r>
            <a:endParaRPr lang="en-CA"/>
          </a:p>
        </p:txBody>
      </p:sp>
    </p:spTree>
    <p:extLst>
      <p:ext uri="{BB962C8B-B14F-4D97-AF65-F5344CB8AC3E}">
        <p14:creationId xmlns:p14="http://schemas.microsoft.com/office/powerpoint/2010/main" val="36711055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AF2C2-A03E-4B02-8A3B-4CB2A96BC0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FF91B-B85B-4A50-96ED-70373C64C9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117972-7E85-4C96-ACF0-8C3064ADBB02}"/>
              </a:ext>
            </a:extLst>
          </p:cNvPr>
          <p:cNvSpPr>
            <a:spLocks noGrp="1"/>
          </p:cNvSpPr>
          <p:nvPr>
            <p:ph type="dt" sz="half" idx="10"/>
          </p:nvPr>
        </p:nvSpPr>
        <p:spPr/>
        <p:txBody>
          <a:bodyPr/>
          <a:lstStyle/>
          <a:p>
            <a:fld id="{4733BACE-A248-4CBB-82D2-7E9689656B4F}" type="datetimeFigureOut">
              <a:rPr lang="en-CA" smtClean="0"/>
              <a:t>2024-01-31</a:t>
            </a:fld>
            <a:endParaRPr lang="en-CA"/>
          </a:p>
        </p:txBody>
      </p:sp>
      <p:sp>
        <p:nvSpPr>
          <p:cNvPr id="5" name="Footer Placeholder 4">
            <a:extLst>
              <a:ext uri="{FF2B5EF4-FFF2-40B4-BE49-F238E27FC236}">
                <a16:creationId xmlns:a16="http://schemas.microsoft.com/office/drawing/2014/main" id="{2FC0C4A6-0522-45C2-97EC-D8EBBDC5510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88FCB74-7019-4943-9B32-BE4AF642B138}"/>
              </a:ext>
            </a:extLst>
          </p:cNvPr>
          <p:cNvSpPr>
            <a:spLocks noGrp="1"/>
          </p:cNvSpPr>
          <p:nvPr>
            <p:ph type="sldNum" sz="quarter" idx="12"/>
          </p:nvPr>
        </p:nvSpPr>
        <p:spPr/>
        <p:txBody>
          <a:bodyPr/>
          <a:lstStyle/>
          <a:p>
            <a:fld id="{18DFB5C1-93FA-4155-8891-10C504B644C4}" type="slidenum">
              <a:rPr lang="en-CA" smtClean="0"/>
              <a:t>‹#›</a:t>
            </a:fld>
            <a:endParaRPr lang="en-CA"/>
          </a:p>
        </p:txBody>
      </p:sp>
    </p:spTree>
    <p:extLst>
      <p:ext uri="{BB962C8B-B14F-4D97-AF65-F5344CB8AC3E}">
        <p14:creationId xmlns:p14="http://schemas.microsoft.com/office/powerpoint/2010/main" val="42188528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7DB554-60D4-4F84-B4D6-B79F3E6064CA}"/>
              </a:ext>
            </a:extLst>
          </p:cNvPr>
          <p:cNvSpPr>
            <a:spLocks noGrp="1"/>
          </p:cNvSpPr>
          <p:nvPr>
            <p:ph type="dt" sz="half" idx="10"/>
          </p:nvPr>
        </p:nvSpPr>
        <p:spPr/>
        <p:txBody>
          <a:bodyPr/>
          <a:lstStyle/>
          <a:p>
            <a:fld id="{4733BACE-A248-4CBB-82D2-7E9689656B4F}" type="datetimeFigureOut">
              <a:rPr lang="en-CA" smtClean="0"/>
              <a:t>2024-01-31</a:t>
            </a:fld>
            <a:endParaRPr lang="en-CA"/>
          </a:p>
        </p:txBody>
      </p:sp>
      <p:sp>
        <p:nvSpPr>
          <p:cNvPr id="3" name="Footer Placeholder 2">
            <a:extLst>
              <a:ext uri="{FF2B5EF4-FFF2-40B4-BE49-F238E27FC236}">
                <a16:creationId xmlns:a16="http://schemas.microsoft.com/office/drawing/2014/main" id="{0BE24CDD-2936-4082-AF0B-F027570965A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9EBDEAC-CB69-4BF2-B441-65002A530390}"/>
              </a:ext>
            </a:extLst>
          </p:cNvPr>
          <p:cNvSpPr>
            <a:spLocks noGrp="1"/>
          </p:cNvSpPr>
          <p:nvPr>
            <p:ph type="sldNum" sz="quarter" idx="12"/>
          </p:nvPr>
        </p:nvSpPr>
        <p:spPr/>
        <p:txBody>
          <a:bodyPr/>
          <a:lstStyle/>
          <a:p>
            <a:fld id="{18DFB5C1-93FA-4155-8891-10C504B644C4}" type="slidenum">
              <a:rPr lang="en-CA" smtClean="0"/>
              <a:t>‹#›</a:t>
            </a:fld>
            <a:endParaRPr lang="en-CA"/>
          </a:p>
        </p:txBody>
      </p:sp>
    </p:spTree>
    <p:extLst>
      <p:ext uri="{BB962C8B-B14F-4D97-AF65-F5344CB8AC3E}">
        <p14:creationId xmlns:p14="http://schemas.microsoft.com/office/powerpoint/2010/main" val="3409538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35CF-392B-6F4F-4840-7AEB0E5170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FB93F78-3015-7867-F34D-8C902E8C7C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0AB15302-A9D6-6FA8-0DD5-0ACAB40FD3DE}"/>
              </a:ext>
            </a:extLst>
          </p:cNvPr>
          <p:cNvSpPr>
            <a:spLocks noGrp="1"/>
          </p:cNvSpPr>
          <p:nvPr>
            <p:ph type="dt" sz="half" idx="10"/>
          </p:nvPr>
        </p:nvSpPr>
        <p:spPr/>
        <p:txBody>
          <a:bodyPr/>
          <a:lstStyle/>
          <a:p>
            <a:fld id="{4733BACE-A248-4CBB-82D2-7E9689656B4F}" type="datetimeFigureOut">
              <a:rPr lang="en-CA" smtClean="0"/>
              <a:t>2024-01-31</a:t>
            </a:fld>
            <a:endParaRPr lang="en-CA"/>
          </a:p>
        </p:txBody>
      </p:sp>
      <p:sp>
        <p:nvSpPr>
          <p:cNvPr id="5" name="Footer Placeholder 4">
            <a:extLst>
              <a:ext uri="{FF2B5EF4-FFF2-40B4-BE49-F238E27FC236}">
                <a16:creationId xmlns:a16="http://schemas.microsoft.com/office/drawing/2014/main" id="{941D23E0-9686-E166-2F05-F8E6FF64696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A0B7D9-1ACA-79FC-6ED0-D31F4AA760C4}"/>
              </a:ext>
            </a:extLst>
          </p:cNvPr>
          <p:cNvSpPr>
            <a:spLocks noGrp="1"/>
          </p:cNvSpPr>
          <p:nvPr>
            <p:ph type="sldNum" sz="quarter" idx="12"/>
          </p:nvPr>
        </p:nvSpPr>
        <p:spPr/>
        <p:txBody>
          <a:bodyPr/>
          <a:lstStyle/>
          <a:p>
            <a:fld id="{18DFB5C1-93FA-4155-8891-10C504B644C4}" type="slidenum">
              <a:rPr lang="en-CA" smtClean="0"/>
              <a:t>‹#›</a:t>
            </a:fld>
            <a:endParaRPr lang="en-CA"/>
          </a:p>
        </p:txBody>
      </p:sp>
    </p:spTree>
    <p:extLst>
      <p:ext uri="{BB962C8B-B14F-4D97-AF65-F5344CB8AC3E}">
        <p14:creationId xmlns:p14="http://schemas.microsoft.com/office/powerpoint/2010/main" val="32096221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679240"/>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26130882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985760" y="-1"/>
            <a:ext cx="4236720" cy="6876000"/>
          </a:xfrm>
          <a:prstGeom prst="rect">
            <a:avLst/>
          </a:prstGeom>
        </p:spPr>
      </p:pic>
      <p:sp>
        <p:nvSpPr>
          <p:cNvPr id="11" name="Content Placeholder 2">
            <a:extLst>
              <a:ext uri="{FF2B5EF4-FFF2-40B4-BE49-F238E27FC236}">
                <a16:creationId xmlns:a16="http://schemas.microsoft.com/office/drawing/2014/main" id="{072CEB18-AF37-4DAC-AC2A-F77203975170}"/>
              </a:ext>
            </a:extLst>
          </p:cNvPr>
          <p:cNvSpPr>
            <a:spLocks noGrp="1"/>
          </p:cNvSpPr>
          <p:nvPr>
            <p:ph sz="half" idx="1"/>
          </p:nvPr>
        </p:nvSpPr>
        <p:spPr>
          <a:xfrm>
            <a:off x="756920" y="2370939"/>
            <a:ext cx="6507480" cy="3910954"/>
          </a:xfrm>
        </p:spPr>
        <p:txBody>
          <a:bodyPr tIns="180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2" name="Title 1">
            <a:extLst>
              <a:ext uri="{FF2B5EF4-FFF2-40B4-BE49-F238E27FC236}">
                <a16:creationId xmlns:a16="http://schemas.microsoft.com/office/drawing/2014/main" id="{9D4185FA-C604-49D6-BC93-16AA69869613}"/>
              </a:ext>
            </a:extLst>
          </p:cNvPr>
          <p:cNvSpPr>
            <a:spLocks noGrp="1"/>
          </p:cNvSpPr>
          <p:nvPr>
            <p:ph type="title"/>
          </p:nvPr>
        </p:nvSpPr>
        <p:spPr>
          <a:xfrm>
            <a:off x="750569" y="719103"/>
            <a:ext cx="6515455" cy="1651836"/>
          </a:xfrm>
        </p:spPr>
        <p:txBody>
          <a:bodyPr anchor="b">
            <a:normAutofit/>
          </a:bodyPr>
          <a:lstStyle>
            <a:lvl1pPr algn="ctr">
              <a:defRPr sz="4000">
                <a:solidFill>
                  <a:schemeClr val="tx1"/>
                </a:solidFill>
              </a:defRPr>
            </a:lvl1pPr>
          </a:lstStyle>
          <a:p>
            <a:r>
              <a:rPr lang="en-US"/>
              <a:t>Click to edit Master title style</a:t>
            </a:r>
            <a:endParaRPr lang="en-CA"/>
          </a:p>
        </p:txBody>
      </p:sp>
      <p:sp>
        <p:nvSpPr>
          <p:cNvPr id="6" name="Text Placeholder 20">
            <a:extLst>
              <a:ext uri="{FF2B5EF4-FFF2-40B4-BE49-F238E27FC236}">
                <a16:creationId xmlns:a16="http://schemas.microsoft.com/office/drawing/2014/main" id="{13CE9494-FB98-46BB-9C43-452EAA652AD9}"/>
              </a:ext>
            </a:extLst>
          </p:cNvPr>
          <p:cNvSpPr>
            <a:spLocks noGrp="1"/>
          </p:cNvSpPr>
          <p:nvPr>
            <p:ph type="body" sz="quarter" idx="13" hasCustomPrompt="1"/>
          </p:nvPr>
        </p:nvSpPr>
        <p:spPr>
          <a:xfrm>
            <a:off x="1752455" y="199749"/>
            <a:ext cx="5511945" cy="360246"/>
          </a:xfrm>
        </p:spPr>
        <p:txBody>
          <a:bodyPr>
            <a:noAutofit/>
          </a:bodyPr>
          <a:lstStyle>
            <a:lvl1pPr marL="0" indent="0">
              <a:buNone/>
              <a:defRPr sz="1800">
                <a:solidFill>
                  <a:schemeClr val="tx1"/>
                </a:solidFill>
                <a:latin typeface="Open Sans Condensed" panose="020B0806030504020204" pitchFamily="34" charset="0"/>
                <a:ea typeface="Open Sans Condensed" panose="020B0806030504020204" pitchFamily="34" charset="0"/>
                <a:cs typeface="Open Sans Condensed" panose="020B0806030504020204" pitchFamily="34" charset="0"/>
              </a:defRPr>
            </a:lvl1pPr>
            <a:lvl2pPr marL="4572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2pPr>
            <a:lvl3pPr marL="9144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3pPr>
            <a:lvl4pPr marL="13716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4pPr>
            <a:lvl5pPr marL="18288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5pPr>
          </a:lstStyle>
          <a:p>
            <a:pPr lvl="0"/>
            <a:r>
              <a:rPr lang="en-US"/>
              <a:t>CLICK TO EDIT MASTER TEXT STYLES</a:t>
            </a:r>
            <a:endParaRPr lang="en-CA"/>
          </a:p>
        </p:txBody>
      </p:sp>
    </p:spTree>
    <p:extLst>
      <p:ext uri="{BB962C8B-B14F-4D97-AF65-F5344CB8AC3E}">
        <p14:creationId xmlns:p14="http://schemas.microsoft.com/office/powerpoint/2010/main" val="31242257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71F4D-9442-DAA7-77E2-46E3637B8F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41A260-8A17-214C-01D4-E07C3507ED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7BB067-6C34-A362-C165-B52F78393866}"/>
              </a:ext>
            </a:extLst>
          </p:cNvPr>
          <p:cNvSpPr>
            <a:spLocks noGrp="1"/>
          </p:cNvSpPr>
          <p:nvPr>
            <p:ph type="dt" sz="half" idx="10"/>
          </p:nvPr>
        </p:nvSpPr>
        <p:spPr/>
        <p:txBody>
          <a:bodyPr/>
          <a:lstStyle/>
          <a:p>
            <a:fld id="{23361A04-97D4-43AD-B320-D07268B0FB23}" type="datetimeFigureOut">
              <a:rPr lang="en-US" smtClean="0"/>
              <a:t>2/10/2024</a:t>
            </a:fld>
            <a:endParaRPr lang="en-US"/>
          </a:p>
        </p:txBody>
      </p:sp>
      <p:sp>
        <p:nvSpPr>
          <p:cNvPr id="5" name="Footer Placeholder 4">
            <a:extLst>
              <a:ext uri="{FF2B5EF4-FFF2-40B4-BE49-F238E27FC236}">
                <a16:creationId xmlns:a16="http://schemas.microsoft.com/office/drawing/2014/main" id="{C7396FF8-3662-744B-3104-221187394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201D09-5012-196D-0AE3-2F055A97171B}"/>
              </a:ext>
            </a:extLst>
          </p:cNvPr>
          <p:cNvSpPr>
            <a:spLocks noGrp="1"/>
          </p:cNvSpPr>
          <p:nvPr>
            <p:ph type="sldNum" sz="quarter" idx="12"/>
          </p:nvPr>
        </p:nvSpPr>
        <p:spPr/>
        <p:txBody>
          <a:bodyPr/>
          <a:lstStyle/>
          <a:p>
            <a:fld id="{C0E30E20-7C46-45DE-86E9-557AEA446370}" type="slidenum">
              <a:rPr lang="en-US" smtClean="0"/>
              <a:t>‹#›</a:t>
            </a:fld>
            <a:endParaRPr lang="en-US"/>
          </a:p>
        </p:txBody>
      </p:sp>
    </p:spTree>
    <p:extLst>
      <p:ext uri="{BB962C8B-B14F-4D97-AF65-F5344CB8AC3E}">
        <p14:creationId xmlns:p14="http://schemas.microsoft.com/office/powerpoint/2010/main" val="10957086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2C8A7-BE10-5703-F125-073EEB5903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8179B9-6C0E-CC4B-163D-3D675F8404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2CBBDE-21BD-1130-D7F0-DCC95855AF59}"/>
              </a:ext>
            </a:extLst>
          </p:cNvPr>
          <p:cNvSpPr>
            <a:spLocks noGrp="1"/>
          </p:cNvSpPr>
          <p:nvPr>
            <p:ph type="dt" sz="half" idx="10"/>
          </p:nvPr>
        </p:nvSpPr>
        <p:spPr/>
        <p:txBody>
          <a:bodyPr/>
          <a:lstStyle/>
          <a:p>
            <a:fld id="{23361A04-97D4-43AD-B320-D07268B0FB23}" type="datetimeFigureOut">
              <a:rPr lang="en-US" smtClean="0"/>
              <a:t>2/10/2024</a:t>
            </a:fld>
            <a:endParaRPr lang="en-US"/>
          </a:p>
        </p:txBody>
      </p:sp>
      <p:sp>
        <p:nvSpPr>
          <p:cNvPr id="5" name="Footer Placeholder 4">
            <a:extLst>
              <a:ext uri="{FF2B5EF4-FFF2-40B4-BE49-F238E27FC236}">
                <a16:creationId xmlns:a16="http://schemas.microsoft.com/office/drawing/2014/main" id="{1F08A1CC-F1FA-0D81-3757-6DFFAE4966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1692AC-C986-ED52-6176-1F679C4869E5}"/>
              </a:ext>
            </a:extLst>
          </p:cNvPr>
          <p:cNvSpPr>
            <a:spLocks noGrp="1"/>
          </p:cNvSpPr>
          <p:nvPr>
            <p:ph type="sldNum" sz="quarter" idx="12"/>
          </p:nvPr>
        </p:nvSpPr>
        <p:spPr/>
        <p:txBody>
          <a:bodyPr/>
          <a:lstStyle/>
          <a:p>
            <a:fld id="{C0E30E20-7C46-45DE-86E9-557AEA446370}" type="slidenum">
              <a:rPr lang="en-US" smtClean="0"/>
              <a:t>‹#›</a:t>
            </a:fld>
            <a:endParaRPr lang="en-US"/>
          </a:p>
        </p:txBody>
      </p:sp>
    </p:spTree>
    <p:extLst>
      <p:ext uri="{BB962C8B-B14F-4D97-AF65-F5344CB8AC3E}">
        <p14:creationId xmlns:p14="http://schemas.microsoft.com/office/powerpoint/2010/main" val="36346762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E53C0-6200-C4A3-3785-F47D187281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67795D-244E-EDD8-9592-DE634ACE4C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F53E18-1E7D-8454-D672-267CF589D996}"/>
              </a:ext>
            </a:extLst>
          </p:cNvPr>
          <p:cNvSpPr>
            <a:spLocks noGrp="1"/>
          </p:cNvSpPr>
          <p:nvPr>
            <p:ph type="dt" sz="half" idx="10"/>
          </p:nvPr>
        </p:nvSpPr>
        <p:spPr/>
        <p:txBody>
          <a:bodyPr/>
          <a:lstStyle/>
          <a:p>
            <a:fld id="{23361A04-97D4-43AD-B320-D07268B0FB23}" type="datetimeFigureOut">
              <a:rPr lang="en-US" smtClean="0"/>
              <a:t>2/10/2024</a:t>
            </a:fld>
            <a:endParaRPr lang="en-US"/>
          </a:p>
        </p:txBody>
      </p:sp>
      <p:sp>
        <p:nvSpPr>
          <p:cNvPr id="5" name="Footer Placeholder 4">
            <a:extLst>
              <a:ext uri="{FF2B5EF4-FFF2-40B4-BE49-F238E27FC236}">
                <a16:creationId xmlns:a16="http://schemas.microsoft.com/office/drawing/2014/main" id="{FFC6DA2F-5303-861E-6BC5-D4924640F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7A935C-42AF-1734-418F-0546D3F088B3}"/>
              </a:ext>
            </a:extLst>
          </p:cNvPr>
          <p:cNvSpPr>
            <a:spLocks noGrp="1"/>
          </p:cNvSpPr>
          <p:nvPr>
            <p:ph type="sldNum" sz="quarter" idx="12"/>
          </p:nvPr>
        </p:nvSpPr>
        <p:spPr/>
        <p:txBody>
          <a:bodyPr/>
          <a:lstStyle/>
          <a:p>
            <a:fld id="{C0E30E20-7C46-45DE-86E9-557AEA446370}" type="slidenum">
              <a:rPr lang="en-US" smtClean="0"/>
              <a:t>‹#›</a:t>
            </a:fld>
            <a:endParaRPr lang="en-US"/>
          </a:p>
        </p:txBody>
      </p:sp>
    </p:spTree>
    <p:extLst>
      <p:ext uri="{BB962C8B-B14F-4D97-AF65-F5344CB8AC3E}">
        <p14:creationId xmlns:p14="http://schemas.microsoft.com/office/powerpoint/2010/main" val="3958784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8254B-13F8-F5B0-E0AD-37A2E68CAF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687FA-1A08-D48B-40C5-2172048C8F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314CFC-7F5D-9483-2A15-79782ED099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B4A70-4812-3689-25FD-CCD799880637}"/>
              </a:ext>
            </a:extLst>
          </p:cNvPr>
          <p:cNvSpPr>
            <a:spLocks noGrp="1"/>
          </p:cNvSpPr>
          <p:nvPr>
            <p:ph type="dt" sz="half" idx="10"/>
          </p:nvPr>
        </p:nvSpPr>
        <p:spPr/>
        <p:txBody>
          <a:bodyPr/>
          <a:lstStyle/>
          <a:p>
            <a:fld id="{23361A04-97D4-43AD-B320-D07268B0FB23}" type="datetimeFigureOut">
              <a:rPr lang="en-US" smtClean="0"/>
              <a:t>2/10/2024</a:t>
            </a:fld>
            <a:endParaRPr lang="en-US"/>
          </a:p>
        </p:txBody>
      </p:sp>
      <p:sp>
        <p:nvSpPr>
          <p:cNvPr id="6" name="Footer Placeholder 5">
            <a:extLst>
              <a:ext uri="{FF2B5EF4-FFF2-40B4-BE49-F238E27FC236}">
                <a16:creationId xmlns:a16="http://schemas.microsoft.com/office/drawing/2014/main" id="{F5794D72-55DD-BFD5-F650-7B6A40684E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FF4F4C-A3CA-7E61-7D80-06E1AE59E8B8}"/>
              </a:ext>
            </a:extLst>
          </p:cNvPr>
          <p:cNvSpPr>
            <a:spLocks noGrp="1"/>
          </p:cNvSpPr>
          <p:nvPr>
            <p:ph type="sldNum" sz="quarter" idx="12"/>
          </p:nvPr>
        </p:nvSpPr>
        <p:spPr/>
        <p:txBody>
          <a:bodyPr/>
          <a:lstStyle/>
          <a:p>
            <a:fld id="{C0E30E20-7C46-45DE-86E9-557AEA446370}" type="slidenum">
              <a:rPr lang="en-US" smtClean="0"/>
              <a:t>‹#›</a:t>
            </a:fld>
            <a:endParaRPr lang="en-US"/>
          </a:p>
        </p:txBody>
      </p:sp>
    </p:spTree>
    <p:extLst>
      <p:ext uri="{BB962C8B-B14F-4D97-AF65-F5344CB8AC3E}">
        <p14:creationId xmlns:p14="http://schemas.microsoft.com/office/powerpoint/2010/main" val="40882191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C2FE5-339F-28F0-1622-39F04142E8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12DDFB-2481-05E3-5AFC-0635AC9B60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1BB5C7-C7C1-599D-71DD-B47224E7D3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2E9267-CE63-4D1F-A672-F00547851C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03E4D8-92FA-4DEF-36AD-52C71BD644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E9FC34-971F-722F-BCAA-AD233095DE10}"/>
              </a:ext>
            </a:extLst>
          </p:cNvPr>
          <p:cNvSpPr>
            <a:spLocks noGrp="1"/>
          </p:cNvSpPr>
          <p:nvPr>
            <p:ph type="dt" sz="half" idx="10"/>
          </p:nvPr>
        </p:nvSpPr>
        <p:spPr/>
        <p:txBody>
          <a:bodyPr/>
          <a:lstStyle/>
          <a:p>
            <a:fld id="{23361A04-97D4-43AD-B320-D07268B0FB23}" type="datetimeFigureOut">
              <a:rPr lang="en-US" smtClean="0"/>
              <a:t>2/10/2024</a:t>
            </a:fld>
            <a:endParaRPr lang="en-US"/>
          </a:p>
        </p:txBody>
      </p:sp>
      <p:sp>
        <p:nvSpPr>
          <p:cNvPr id="8" name="Footer Placeholder 7">
            <a:extLst>
              <a:ext uri="{FF2B5EF4-FFF2-40B4-BE49-F238E27FC236}">
                <a16:creationId xmlns:a16="http://schemas.microsoft.com/office/drawing/2014/main" id="{41E1D742-F968-78F0-3562-7C58337331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0C319B-D7DB-56B5-5A0E-DBD2C7C3AADB}"/>
              </a:ext>
            </a:extLst>
          </p:cNvPr>
          <p:cNvSpPr>
            <a:spLocks noGrp="1"/>
          </p:cNvSpPr>
          <p:nvPr>
            <p:ph type="sldNum" sz="quarter" idx="12"/>
          </p:nvPr>
        </p:nvSpPr>
        <p:spPr/>
        <p:txBody>
          <a:bodyPr/>
          <a:lstStyle/>
          <a:p>
            <a:fld id="{C0E30E20-7C46-45DE-86E9-557AEA446370}" type="slidenum">
              <a:rPr lang="en-US" smtClean="0"/>
              <a:t>‹#›</a:t>
            </a:fld>
            <a:endParaRPr lang="en-US"/>
          </a:p>
        </p:txBody>
      </p:sp>
    </p:spTree>
    <p:extLst>
      <p:ext uri="{BB962C8B-B14F-4D97-AF65-F5344CB8AC3E}">
        <p14:creationId xmlns:p14="http://schemas.microsoft.com/office/powerpoint/2010/main" val="2808970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b="2816"/>
          <a:stretch/>
        </p:blipFill>
        <p:spPr>
          <a:xfrm>
            <a:off x="0" y="0"/>
            <a:ext cx="12219962" cy="6876000"/>
          </a:xfrm>
          <a:prstGeom prst="rect">
            <a:avLst/>
          </a:prstGeom>
        </p:spPr>
      </p:pic>
      <p:sp>
        <p:nvSpPr>
          <p:cNvPr id="4" name="Date Placeholder 3"/>
          <p:cNvSpPr>
            <a:spLocks noGrp="1"/>
          </p:cNvSpPr>
          <p:nvPr>
            <p:ph type="dt" sz="half" idx="10"/>
          </p:nvPr>
        </p:nvSpPr>
        <p:spPr/>
        <p:txBody>
          <a:bodyPr/>
          <a:lstStyle>
            <a:lvl1pPr>
              <a:defRPr>
                <a:solidFill>
                  <a:schemeClr val="bg2"/>
                </a:solidFill>
              </a:defRPr>
            </a:lvl1pPr>
          </a:lstStyle>
          <a:p>
            <a:fld id="{4733BACE-A248-4CBB-82D2-7E9689656B4F}" type="datetimeFigureOut">
              <a:rPr lang="en-CA" smtClean="0"/>
              <a:t>2024-01-31</a:t>
            </a:fld>
            <a:endParaRPr lang="en-CA"/>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CA"/>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18DFB5C1-93FA-4155-8891-10C504B644C4}" type="slidenum">
              <a:rPr lang="en-CA" smtClean="0"/>
              <a:t>‹#›</a:t>
            </a:fld>
            <a:endParaRPr lang="en-CA"/>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128" y="139655"/>
            <a:ext cx="1229272" cy="450938"/>
          </a:xfrm>
          <a:prstGeom prst="rect">
            <a:avLst/>
          </a:prstGeom>
        </p:spPr>
      </p:pic>
      <p:sp>
        <p:nvSpPr>
          <p:cNvPr id="11" name="Title 1"/>
          <p:cNvSpPr>
            <a:spLocks noGrp="1"/>
          </p:cNvSpPr>
          <p:nvPr>
            <p:ph type="title"/>
          </p:nvPr>
        </p:nvSpPr>
        <p:spPr>
          <a:xfrm>
            <a:off x="831851" y="2128838"/>
            <a:ext cx="10515600" cy="2852737"/>
          </a:xfrm>
        </p:spPr>
        <p:txBody>
          <a:bodyPr anchor="b">
            <a:normAutofit/>
          </a:bodyPr>
          <a:lstStyle>
            <a:lvl1pPr algn="ctr">
              <a:defRPr sz="4000">
                <a:solidFill>
                  <a:schemeClr val="bg2"/>
                </a:solidFill>
              </a:defRPr>
            </a:lvl1pPr>
          </a:lstStyle>
          <a:p>
            <a:r>
              <a:rPr lang="en-US"/>
              <a:t>Click to edit Master title style</a:t>
            </a:r>
            <a:endParaRPr lang="en-CA"/>
          </a:p>
        </p:txBody>
      </p:sp>
      <p:sp>
        <p:nvSpPr>
          <p:cNvPr id="12" name="Text Placeholder 2"/>
          <p:cNvSpPr>
            <a:spLocks noGrp="1"/>
          </p:cNvSpPr>
          <p:nvPr>
            <p:ph type="body" idx="1"/>
          </p:nvPr>
        </p:nvSpPr>
        <p:spPr>
          <a:xfrm>
            <a:off x="831850" y="5008563"/>
            <a:ext cx="10515600" cy="1500187"/>
          </a:xfrm>
        </p:spPr>
        <p:txBody>
          <a:bodyPr>
            <a:normAutofit/>
          </a:bodyPr>
          <a:lstStyle>
            <a:lvl1pPr marL="0" indent="0" algn="ctr">
              <a:buNone/>
              <a:defRPr sz="20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658018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1D777-5E86-6F0D-8F90-8B3F4945E1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2547A3-379B-1A60-3544-BBF1F90C5537}"/>
              </a:ext>
            </a:extLst>
          </p:cNvPr>
          <p:cNvSpPr>
            <a:spLocks noGrp="1"/>
          </p:cNvSpPr>
          <p:nvPr>
            <p:ph type="dt" sz="half" idx="10"/>
          </p:nvPr>
        </p:nvSpPr>
        <p:spPr/>
        <p:txBody>
          <a:bodyPr/>
          <a:lstStyle/>
          <a:p>
            <a:fld id="{23361A04-97D4-43AD-B320-D07268B0FB23}" type="datetimeFigureOut">
              <a:rPr lang="en-US" smtClean="0"/>
              <a:t>2/10/2024</a:t>
            </a:fld>
            <a:endParaRPr lang="en-US"/>
          </a:p>
        </p:txBody>
      </p:sp>
      <p:sp>
        <p:nvSpPr>
          <p:cNvPr id="4" name="Footer Placeholder 3">
            <a:extLst>
              <a:ext uri="{FF2B5EF4-FFF2-40B4-BE49-F238E27FC236}">
                <a16:creationId xmlns:a16="http://schemas.microsoft.com/office/drawing/2014/main" id="{2F37F15A-321A-356E-B3EB-71AE2BA71C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61DFAE-6359-8EFF-DEB1-8012E2591E54}"/>
              </a:ext>
            </a:extLst>
          </p:cNvPr>
          <p:cNvSpPr>
            <a:spLocks noGrp="1"/>
          </p:cNvSpPr>
          <p:nvPr>
            <p:ph type="sldNum" sz="quarter" idx="12"/>
          </p:nvPr>
        </p:nvSpPr>
        <p:spPr/>
        <p:txBody>
          <a:bodyPr/>
          <a:lstStyle/>
          <a:p>
            <a:fld id="{C0E30E20-7C46-45DE-86E9-557AEA446370}" type="slidenum">
              <a:rPr lang="en-US" smtClean="0"/>
              <a:t>‹#›</a:t>
            </a:fld>
            <a:endParaRPr lang="en-US"/>
          </a:p>
        </p:txBody>
      </p:sp>
    </p:spTree>
    <p:extLst>
      <p:ext uri="{BB962C8B-B14F-4D97-AF65-F5344CB8AC3E}">
        <p14:creationId xmlns:p14="http://schemas.microsoft.com/office/powerpoint/2010/main" val="30235291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CE4261-80F1-F3AC-69CD-ECAFE859C155}"/>
              </a:ext>
            </a:extLst>
          </p:cNvPr>
          <p:cNvSpPr>
            <a:spLocks noGrp="1"/>
          </p:cNvSpPr>
          <p:nvPr>
            <p:ph type="dt" sz="half" idx="10"/>
          </p:nvPr>
        </p:nvSpPr>
        <p:spPr/>
        <p:txBody>
          <a:bodyPr/>
          <a:lstStyle/>
          <a:p>
            <a:fld id="{23361A04-97D4-43AD-B320-D07268B0FB23}" type="datetimeFigureOut">
              <a:rPr lang="en-US" smtClean="0"/>
              <a:t>2/10/2024</a:t>
            </a:fld>
            <a:endParaRPr lang="en-US"/>
          </a:p>
        </p:txBody>
      </p:sp>
      <p:sp>
        <p:nvSpPr>
          <p:cNvPr id="3" name="Footer Placeholder 2">
            <a:extLst>
              <a:ext uri="{FF2B5EF4-FFF2-40B4-BE49-F238E27FC236}">
                <a16:creationId xmlns:a16="http://schemas.microsoft.com/office/drawing/2014/main" id="{EFDAAFCB-D4DC-848D-C3C1-2D2B1A974A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90428D-82E8-9297-0AB8-0FFF2C46AF28}"/>
              </a:ext>
            </a:extLst>
          </p:cNvPr>
          <p:cNvSpPr>
            <a:spLocks noGrp="1"/>
          </p:cNvSpPr>
          <p:nvPr>
            <p:ph type="sldNum" sz="quarter" idx="12"/>
          </p:nvPr>
        </p:nvSpPr>
        <p:spPr/>
        <p:txBody>
          <a:bodyPr/>
          <a:lstStyle/>
          <a:p>
            <a:fld id="{C0E30E20-7C46-45DE-86E9-557AEA446370}" type="slidenum">
              <a:rPr lang="en-US" smtClean="0"/>
              <a:t>‹#›</a:t>
            </a:fld>
            <a:endParaRPr lang="en-US"/>
          </a:p>
        </p:txBody>
      </p:sp>
    </p:spTree>
    <p:extLst>
      <p:ext uri="{BB962C8B-B14F-4D97-AF65-F5344CB8AC3E}">
        <p14:creationId xmlns:p14="http://schemas.microsoft.com/office/powerpoint/2010/main" val="5497403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E6AF9-E25C-B386-7462-95A1C64F41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3B971D-00C1-2382-F4F7-C992675D29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A1A677-C758-27D6-4EEC-F803CD8F82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889D33-650D-A844-BF91-94B1F84205D2}"/>
              </a:ext>
            </a:extLst>
          </p:cNvPr>
          <p:cNvSpPr>
            <a:spLocks noGrp="1"/>
          </p:cNvSpPr>
          <p:nvPr>
            <p:ph type="dt" sz="half" idx="10"/>
          </p:nvPr>
        </p:nvSpPr>
        <p:spPr/>
        <p:txBody>
          <a:bodyPr/>
          <a:lstStyle/>
          <a:p>
            <a:fld id="{23361A04-97D4-43AD-B320-D07268B0FB23}" type="datetimeFigureOut">
              <a:rPr lang="en-US" smtClean="0"/>
              <a:t>2/10/2024</a:t>
            </a:fld>
            <a:endParaRPr lang="en-US"/>
          </a:p>
        </p:txBody>
      </p:sp>
      <p:sp>
        <p:nvSpPr>
          <p:cNvPr id="6" name="Footer Placeholder 5">
            <a:extLst>
              <a:ext uri="{FF2B5EF4-FFF2-40B4-BE49-F238E27FC236}">
                <a16:creationId xmlns:a16="http://schemas.microsoft.com/office/drawing/2014/main" id="{91AACA82-7B29-DC97-852B-00140D4C34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53298E-07CF-DDFE-B70E-15D277BA9A15}"/>
              </a:ext>
            </a:extLst>
          </p:cNvPr>
          <p:cNvSpPr>
            <a:spLocks noGrp="1"/>
          </p:cNvSpPr>
          <p:nvPr>
            <p:ph type="sldNum" sz="quarter" idx="12"/>
          </p:nvPr>
        </p:nvSpPr>
        <p:spPr/>
        <p:txBody>
          <a:bodyPr/>
          <a:lstStyle/>
          <a:p>
            <a:fld id="{C0E30E20-7C46-45DE-86E9-557AEA446370}" type="slidenum">
              <a:rPr lang="en-US" smtClean="0"/>
              <a:t>‹#›</a:t>
            </a:fld>
            <a:endParaRPr lang="en-US"/>
          </a:p>
        </p:txBody>
      </p:sp>
    </p:spTree>
    <p:extLst>
      <p:ext uri="{BB962C8B-B14F-4D97-AF65-F5344CB8AC3E}">
        <p14:creationId xmlns:p14="http://schemas.microsoft.com/office/powerpoint/2010/main" val="26754027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F5EA1-73A6-F57B-BB3D-7CEBE066D3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EE6ABC-A2EC-CFA7-72BC-526217C4B5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9F0079-FC2F-5F1C-5152-5F53BD0A2C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90A78-10F0-1FBC-96C6-F5A8A3E13E37}"/>
              </a:ext>
            </a:extLst>
          </p:cNvPr>
          <p:cNvSpPr>
            <a:spLocks noGrp="1"/>
          </p:cNvSpPr>
          <p:nvPr>
            <p:ph type="dt" sz="half" idx="10"/>
          </p:nvPr>
        </p:nvSpPr>
        <p:spPr/>
        <p:txBody>
          <a:bodyPr/>
          <a:lstStyle/>
          <a:p>
            <a:fld id="{23361A04-97D4-43AD-B320-D07268B0FB23}" type="datetimeFigureOut">
              <a:rPr lang="en-US" smtClean="0"/>
              <a:t>2/10/2024</a:t>
            </a:fld>
            <a:endParaRPr lang="en-US"/>
          </a:p>
        </p:txBody>
      </p:sp>
      <p:sp>
        <p:nvSpPr>
          <p:cNvPr id="6" name="Footer Placeholder 5">
            <a:extLst>
              <a:ext uri="{FF2B5EF4-FFF2-40B4-BE49-F238E27FC236}">
                <a16:creationId xmlns:a16="http://schemas.microsoft.com/office/drawing/2014/main" id="{95533C52-29BE-67D8-56C9-84D439E0D9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AE1D4-C9FC-2B88-A339-4B1725BC06E0}"/>
              </a:ext>
            </a:extLst>
          </p:cNvPr>
          <p:cNvSpPr>
            <a:spLocks noGrp="1"/>
          </p:cNvSpPr>
          <p:nvPr>
            <p:ph type="sldNum" sz="quarter" idx="12"/>
          </p:nvPr>
        </p:nvSpPr>
        <p:spPr/>
        <p:txBody>
          <a:bodyPr/>
          <a:lstStyle/>
          <a:p>
            <a:fld id="{C0E30E20-7C46-45DE-86E9-557AEA446370}" type="slidenum">
              <a:rPr lang="en-US" smtClean="0"/>
              <a:t>‹#›</a:t>
            </a:fld>
            <a:endParaRPr lang="en-US"/>
          </a:p>
        </p:txBody>
      </p:sp>
    </p:spTree>
    <p:extLst>
      <p:ext uri="{BB962C8B-B14F-4D97-AF65-F5344CB8AC3E}">
        <p14:creationId xmlns:p14="http://schemas.microsoft.com/office/powerpoint/2010/main" val="8686153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91575-A0A3-B985-788B-7D37A9AACF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F141F8-6D6C-07A7-F098-ED01A357FC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F28E4A-C9A9-4BF4-3D8C-C4FBF0518DA6}"/>
              </a:ext>
            </a:extLst>
          </p:cNvPr>
          <p:cNvSpPr>
            <a:spLocks noGrp="1"/>
          </p:cNvSpPr>
          <p:nvPr>
            <p:ph type="dt" sz="half" idx="10"/>
          </p:nvPr>
        </p:nvSpPr>
        <p:spPr/>
        <p:txBody>
          <a:bodyPr/>
          <a:lstStyle/>
          <a:p>
            <a:fld id="{23361A04-97D4-43AD-B320-D07268B0FB23}" type="datetimeFigureOut">
              <a:rPr lang="en-US" smtClean="0"/>
              <a:t>2/10/2024</a:t>
            </a:fld>
            <a:endParaRPr lang="en-US"/>
          </a:p>
        </p:txBody>
      </p:sp>
      <p:sp>
        <p:nvSpPr>
          <p:cNvPr id="5" name="Footer Placeholder 4">
            <a:extLst>
              <a:ext uri="{FF2B5EF4-FFF2-40B4-BE49-F238E27FC236}">
                <a16:creationId xmlns:a16="http://schemas.microsoft.com/office/drawing/2014/main" id="{76E4CC1B-82CC-C519-92BE-9116F9CFFA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36452E-8CE2-43E4-D3E9-4843BE275D51}"/>
              </a:ext>
            </a:extLst>
          </p:cNvPr>
          <p:cNvSpPr>
            <a:spLocks noGrp="1"/>
          </p:cNvSpPr>
          <p:nvPr>
            <p:ph type="sldNum" sz="quarter" idx="12"/>
          </p:nvPr>
        </p:nvSpPr>
        <p:spPr/>
        <p:txBody>
          <a:bodyPr/>
          <a:lstStyle/>
          <a:p>
            <a:fld id="{C0E30E20-7C46-45DE-86E9-557AEA446370}" type="slidenum">
              <a:rPr lang="en-US" smtClean="0"/>
              <a:t>‹#›</a:t>
            </a:fld>
            <a:endParaRPr lang="en-US"/>
          </a:p>
        </p:txBody>
      </p:sp>
    </p:spTree>
    <p:extLst>
      <p:ext uri="{BB962C8B-B14F-4D97-AF65-F5344CB8AC3E}">
        <p14:creationId xmlns:p14="http://schemas.microsoft.com/office/powerpoint/2010/main" val="36023555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0B0986-828D-5293-1DF9-DC574A8611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BADDEC-D964-9C68-13A0-7464913888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B69248-C6F7-658C-3885-F00C0B85869A}"/>
              </a:ext>
            </a:extLst>
          </p:cNvPr>
          <p:cNvSpPr>
            <a:spLocks noGrp="1"/>
          </p:cNvSpPr>
          <p:nvPr>
            <p:ph type="dt" sz="half" idx="10"/>
          </p:nvPr>
        </p:nvSpPr>
        <p:spPr/>
        <p:txBody>
          <a:bodyPr/>
          <a:lstStyle/>
          <a:p>
            <a:fld id="{23361A04-97D4-43AD-B320-D07268B0FB23}" type="datetimeFigureOut">
              <a:rPr lang="en-US" smtClean="0"/>
              <a:t>2/10/2024</a:t>
            </a:fld>
            <a:endParaRPr lang="en-US"/>
          </a:p>
        </p:txBody>
      </p:sp>
      <p:sp>
        <p:nvSpPr>
          <p:cNvPr id="5" name="Footer Placeholder 4">
            <a:extLst>
              <a:ext uri="{FF2B5EF4-FFF2-40B4-BE49-F238E27FC236}">
                <a16:creationId xmlns:a16="http://schemas.microsoft.com/office/drawing/2014/main" id="{9853E3BE-8FD3-9C27-F59A-C56F7EC53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511E6-8D81-3ECC-DF7E-0B0B7CC666AB}"/>
              </a:ext>
            </a:extLst>
          </p:cNvPr>
          <p:cNvSpPr>
            <a:spLocks noGrp="1"/>
          </p:cNvSpPr>
          <p:nvPr>
            <p:ph type="sldNum" sz="quarter" idx="12"/>
          </p:nvPr>
        </p:nvSpPr>
        <p:spPr/>
        <p:txBody>
          <a:bodyPr/>
          <a:lstStyle/>
          <a:p>
            <a:fld id="{C0E30E20-7C46-45DE-86E9-557AEA446370}" type="slidenum">
              <a:rPr lang="en-US" smtClean="0"/>
              <a:t>‹#›</a:t>
            </a:fld>
            <a:endParaRPr lang="en-US"/>
          </a:p>
        </p:txBody>
      </p:sp>
    </p:spTree>
    <p:extLst>
      <p:ext uri="{BB962C8B-B14F-4D97-AF65-F5344CB8AC3E}">
        <p14:creationId xmlns:p14="http://schemas.microsoft.com/office/powerpoint/2010/main" val="2975182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b="2816"/>
          <a:stretch/>
        </p:blipFill>
        <p:spPr>
          <a:xfrm>
            <a:off x="0" y="-1"/>
            <a:ext cx="12219960" cy="6876000"/>
          </a:xfrm>
          <a:prstGeom prst="rect">
            <a:avLst/>
          </a:prstGeom>
        </p:spPr>
      </p:pic>
      <p:sp>
        <p:nvSpPr>
          <p:cNvPr id="4" name="Date Placeholder 3"/>
          <p:cNvSpPr>
            <a:spLocks noGrp="1"/>
          </p:cNvSpPr>
          <p:nvPr>
            <p:ph type="dt" sz="half" idx="10"/>
          </p:nvPr>
        </p:nvSpPr>
        <p:spPr/>
        <p:txBody>
          <a:bodyPr/>
          <a:lstStyle>
            <a:lvl1pPr>
              <a:defRPr>
                <a:solidFill>
                  <a:schemeClr val="bg2"/>
                </a:solidFill>
              </a:defRPr>
            </a:lvl1pPr>
          </a:lstStyle>
          <a:p>
            <a:fld id="{4733BACE-A248-4CBB-82D2-7E9689656B4F}" type="datetimeFigureOut">
              <a:rPr lang="en-CA" smtClean="0"/>
              <a:t>2024-01-31</a:t>
            </a:fld>
            <a:endParaRPr lang="en-CA"/>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CA"/>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18DFB5C1-93FA-4155-8891-10C504B644C4}" type="slidenum">
              <a:rPr lang="en-CA" smtClean="0"/>
              <a:t>‹#›</a:t>
            </a:fld>
            <a:endParaRPr lang="en-CA"/>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128" y="139655"/>
            <a:ext cx="1229272" cy="450938"/>
          </a:xfrm>
          <a:prstGeom prst="rect">
            <a:avLst/>
          </a:prstGeom>
        </p:spPr>
      </p:pic>
      <p:sp>
        <p:nvSpPr>
          <p:cNvPr id="13" name="Title 1"/>
          <p:cNvSpPr>
            <a:spLocks noGrp="1"/>
          </p:cNvSpPr>
          <p:nvPr>
            <p:ph type="title"/>
          </p:nvPr>
        </p:nvSpPr>
        <p:spPr>
          <a:xfrm>
            <a:off x="831851" y="2128838"/>
            <a:ext cx="10515600" cy="2852737"/>
          </a:xfrm>
        </p:spPr>
        <p:txBody>
          <a:bodyPr anchor="b">
            <a:normAutofit/>
          </a:bodyPr>
          <a:lstStyle>
            <a:lvl1pPr algn="ctr">
              <a:defRPr sz="4000">
                <a:solidFill>
                  <a:schemeClr val="bg2"/>
                </a:solidFill>
              </a:defRPr>
            </a:lvl1pPr>
          </a:lstStyle>
          <a:p>
            <a:r>
              <a:rPr lang="en-US"/>
              <a:t>Click to edit Master title style</a:t>
            </a:r>
            <a:endParaRPr lang="en-CA"/>
          </a:p>
        </p:txBody>
      </p:sp>
      <p:sp>
        <p:nvSpPr>
          <p:cNvPr id="14" name="Text Placeholder 2"/>
          <p:cNvSpPr>
            <a:spLocks noGrp="1"/>
          </p:cNvSpPr>
          <p:nvPr>
            <p:ph type="body" idx="1"/>
          </p:nvPr>
        </p:nvSpPr>
        <p:spPr>
          <a:xfrm>
            <a:off x="831850" y="5008563"/>
            <a:ext cx="10515600" cy="1500187"/>
          </a:xfrm>
        </p:spPr>
        <p:txBody>
          <a:bodyPr>
            <a:normAutofit/>
          </a:bodyPr>
          <a:lstStyle>
            <a:lvl1pPr marL="0" indent="0" algn="ctr">
              <a:buNone/>
              <a:defRPr sz="20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39001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b="2595"/>
          <a:stretch/>
        </p:blipFill>
        <p:spPr>
          <a:xfrm>
            <a:off x="0" y="-1"/>
            <a:ext cx="12192000" cy="6876000"/>
          </a:xfrm>
          <a:prstGeom prst="rect">
            <a:avLst/>
          </a:prstGeom>
        </p:spPr>
      </p:pic>
      <p:sp>
        <p:nvSpPr>
          <p:cNvPr id="4" name="Date Placeholder 3"/>
          <p:cNvSpPr>
            <a:spLocks noGrp="1"/>
          </p:cNvSpPr>
          <p:nvPr>
            <p:ph type="dt" sz="half" idx="10"/>
          </p:nvPr>
        </p:nvSpPr>
        <p:spPr/>
        <p:txBody>
          <a:bodyPr/>
          <a:lstStyle>
            <a:lvl1pPr>
              <a:defRPr>
                <a:solidFill>
                  <a:schemeClr val="bg2"/>
                </a:solidFill>
              </a:defRPr>
            </a:lvl1pPr>
          </a:lstStyle>
          <a:p>
            <a:fld id="{4733BACE-A248-4CBB-82D2-7E9689656B4F}" type="datetimeFigureOut">
              <a:rPr lang="en-CA" smtClean="0"/>
              <a:t>2024-01-31</a:t>
            </a:fld>
            <a:endParaRPr lang="en-CA"/>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CA"/>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18DFB5C1-93FA-4155-8891-10C504B644C4}" type="slidenum">
              <a:rPr lang="en-CA" smtClean="0"/>
              <a:t>‹#›</a:t>
            </a:fld>
            <a:endParaRPr lang="en-CA"/>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128" y="139655"/>
            <a:ext cx="1229272" cy="450938"/>
          </a:xfrm>
          <a:prstGeom prst="rect">
            <a:avLst/>
          </a:prstGeom>
        </p:spPr>
      </p:pic>
      <p:sp>
        <p:nvSpPr>
          <p:cNvPr id="9" name="Title 1"/>
          <p:cNvSpPr>
            <a:spLocks noGrp="1"/>
          </p:cNvSpPr>
          <p:nvPr>
            <p:ph type="title"/>
          </p:nvPr>
        </p:nvSpPr>
        <p:spPr>
          <a:xfrm>
            <a:off x="831850" y="1768496"/>
            <a:ext cx="10515600" cy="1882775"/>
          </a:xfrm>
        </p:spPr>
        <p:txBody>
          <a:bodyPr anchor="b">
            <a:normAutofit/>
          </a:bodyPr>
          <a:lstStyle>
            <a:lvl1pPr algn="ctr">
              <a:defRPr sz="4000">
                <a:solidFill>
                  <a:schemeClr val="bg2"/>
                </a:solidFill>
              </a:defRPr>
            </a:lvl1pPr>
          </a:lstStyle>
          <a:p>
            <a:r>
              <a:rPr lang="en-US"/>
              <a:t>Click to edit Master title style</a:t>
            </a:r>
            <a:endParaRPr lang="en-CA"/>
          </a:p>
        </p:txBody>
      </p:sp>
      <p:sp>
        <p:nvSpPr>
          <p:cNvPr id="10" name="Text Placeholder 2"/>
          <p:cNvSpPr>
            <a:spLocks noGrp="1"/>
          </p:cNvSpPr>
          <p:nvPr>
            <p:ph type="body" idx="1"/>
          </p:nvPr>
        </p:nvSpPr>
        <p:spPr>
          <a:xfrm>
            <a:off x="831850" y="3678259"/>
            <a:ext cx="10515600" cy="1500187"/>
          </a:xfrm>
        </p:spPr>
        <p:txBody>
          <a:bodyPr>
            <a:normAutofit/>
          </a:bodyPr>
          <a:lstStyle>
            <a:lvl1pPr marL="0" indent="0" algn="ctr">
              <a:buNone/>
              <a:defRPr sz="20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93597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8_Section Header">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876" y="-9625"/>
            <a:ext cx="12226148" cy="6891688"/>
          </a:xfrm>
          <a:prstGeom prst="rect">
            <a:avLst/>
          </a:prstGeom>
        </p:spPr>
      </p:pic>
      <p:sp>
        <p:nvSpPr>
          <p:cNvPr id="4" name="Date Placeholder 3"/>
          <p:cNvSpPr>
            <a:spLocks noGrp="1"/>
          </p:cNvSpPr>
          <p:nvPr>
            <p:ph type="dt" sz="half" idx="10"/>
          </p:nvPr>
        </p:nvSpPr>
        <p:spPr/>
        <p:txBody>
          <a:bodyPr/>
          <a:lstStyle>
            <a:lvl1pPr>
              <a:defRPr>
                <a:solidFill>
                  <a:schemeClr val="bg2"/>
                </a:solidFill>
              </a:defRPr>
            </a:lvl1pPr>
          </a:lstStyle>
          <a:p>
            <a:fld id="{4733BACE-A248-4CBB-82D2-7E9689656B4F}" type="datetimeFigureOut">
              <a:rPr lang="en-CA" smtClean="0"/>
              <a:t>2024-01-31</a:t>
            </a:fld>
            <a:endParaRPr lang="en-CA"/>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CA"/>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18DFB5C1-93FA-4155-8891-10C504B644C4}" type="slidenum">
              <a:rPr lang="en-CA" smtClean="0"/>
              <a:t>‹#›</a:t>
            </a:fld>
            <a:endParaRPr lang="en-CA"/>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128" y="139655"/>
            <a:ext cx="1229272" cy="450938"/>
          </a:xfrm>
          <a:prstGeom prst="rect">
            <a:avLst/>
          </a:prstGeom>
        </p:spPr>
      </p:pic>
      <p:sp>
        <p:nvSpPr>
          <p:cNvPr id="9" name="Title 1"/>
          <p:cNvSpPr>
            <a:spLocks noGrp="1"/>
          </p:cNvSpPr>
          <p:nvPr>
            <p:ph type="title"/>
          </p:nvPr>
        </p:nvSpPr>
        <p:spPr>
          <a:xfrm>
            <a:off x="831850" y="1768496"/>
            <a:ext cx="10515600" cy="1882775"/>
          </a:xfrm>
        </p:spPr>
        <p:txBody>
          <a:bodyPr anchor="b">
            <a:normAutofit/>
          </a:bodyPr>
          <a:lstStyle>
            <a:lvl1pPr algn="ctr">
              <a:defRPr sz="4000">
                <a:solidFill>
                  <a:schemeClr val="bg2"/>
                </a:solidFill>
              </a:defRPr>
            </a:lvl1pPr>
          </a:lstStyle>
          <a:p>
            <a:r>
              <a:rPr lang="en-US"/>
              <a:t>Click to edit Master title style</a:t>
            </a:r>
            <a:endParaRPr lang="en-CA"/>
          </a:p>
        </p:txBody>
      </p:sp>
      <p:sp>
        <p:nvSpPr>
          <p:cNvPr id="10" name="Text Placeholder 2"/>
          <p:cNvSpPr>
            <a:spLocks noGrp="1"/>
          </p:cNvSpPr>
          <p:nvPr>
            <p:ph type="body" idx="1"/>
          </p:nvPr>
        </p:nvSpPr>
        <p:spPr>
          <a:xfrm>
            <a:off x="831850" y="3678259"/>
            <a:ext cx="10515600" cy="1500187"/>
          </a:xfrm>
        </p:spPr>
        <p:txBody>
          <a:bodyPr>
            <a:normAutofit/>
          </a:bodyPr>
          <a:lstStyle>
            <a:lvl1pPr marL="0" indent="0" algn="ctr">
              <a:buNone/>
              <a:defRPr sz="20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14021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
            <a:ext cx="12192000" cy="7059168"/>
          </a:xfrm>
          <a:prstGeom prst="rect">
            <a:avLst/>
          </a:prstGeom>
        </p:spPr>
      </p:pic>
      <p:sp>
        <p:nvSpPr>
          <p:cNvPr id="4" name="Date Placeholder 3"/>
          <p:cNvSpPr>
            <a:spLocks noGrp="1"/>
          </p:cNvSpPr>
          <p:nvPr>
            <p:ph type="dt" sz="half" idx="10"/>
          </p:nvPr>
        </p:nvSpPr>
        <p:spPr/>
        <p:txBody>
          <a:bodyPr/>
          <a:lstStyle>
            <a:lvl1pPr>
              <a:defRPr>
                <a:solidFill>
                  <a:schemeClr val="bg2"/>
                </a:solidFill>
              </a:defRPr>
            </a:lvl1pPr>
          </a:lstStyle>
          <a:p>
            <a:fld id="{4733BACE-A248-4CBB-82D2-7E9689656B4F}" type="datetimeFigureOut">
              <a:rPr lang="en-CA" smtClean="0"/>
              <a:t>2024-01-31</a:t>
            </a:fld>
            <a:endParaRPr lang="en-CA"/>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CA"/>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18DFB5C1-93FA-4155-8891-10C504B644C4}" type="slidenum">
              <a:rPr lang="en-CA" smtClean="0"/>
              <a:t>‹#›</a:t>
            </a:fld>
            <a:endParaRPr lang="en-CA"/>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128" y="139655"/>
            <a:ext cx="1229272" cy="450938"/>
          </a:xfrm>
          <a:prstGeom prst="rect">
            <a:avLst/>
          </a:prstGeom>
        </p:spPr>
      </p:pic>
      <p:sp>
        <p:nvSpPr>
          <p:cNvPr id="11" name="Title 1"/>
          <p:cNvSpPr>
            <a:spLocks noGrp="1"/>
          </p:cNvSpPr>
          <p:nvPr>
            <p:ph type="title"/>
          </p:nvPr>
        </p:nvSpPr>
        <p:spPr>
          <a:xfrm>
            <a:off x="831850" y="346096"/>
            <a:ext cx="10515600" cy="1882775"/>
          </a:xfrm>
        </p:spPr>
        <p:txBody>
          <a:bodyPr anchor="b">
            <a:normAutofit/>
          </a:bodyPr>
          <a:lstStyle>
            <a:lvl1pPr algn="ctr">
              <a:defRPr sz="4000">
                <a:solidFill>
                  <a:schemeClr val="bg2"/>
                </a:solidFill>
              </a:defRPr>
            </a:lvl1pPr>
          </a:lstStyle>
          <a:p>
            <a:r>
              <a:rPr lang="en-US"/>
              <a:t>Click to edit Master title style</a:t>
            </a:r>
            <a:endParaRPr lang="en-CA"/>
          </a:p>
        </p:txBody>
      </p:sp>
      <p:sp>
        <p:nvSpPr>
          <p:cNvPr id="12" name="Text Placeholder 2"/>
          <p:cNvSpPr>
            <a:spLocks noGrp="1"/>
          </p:cNvSpPr>
          <p:nvPr>
            <p:ph type="body" idx="1"/>
          </p:nvPr>
        </p:nvSpPr>
        <p:spPr>
          <a:xfrm>
            <a:off x="831850" y="2255859"/>
            <a:ext cx="10515600" cy="1500187"/>
          </a:xfrm>
        </p:spPr>
        <p:txBody>
          <a:bodyPr>
            <a:normAutofit/>
          </a:bodyPr>
          <a:lstStyle>
            <a:lvl1pPr marL="0" indent="0" algn="ctr">
              <a:buNone/>
              <a:defRPr sz="20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00351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Section Header">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
            <a:ext cx="12191999" cy="7059168"/>
          </a:xfrm>
          <a:prstGeom prst="rect">
            <a:avLst/>
          </a:prstGeom>
        </p:spPr>
      </p:pic>
      <p:sp>
        <p:nvSpPr>
          <p:cNvPr id="4" name="Date Placeholder 3"/>
          <p:cNvSpPr>
            <a:spLocks noGrp="1"/>
          </p:cNvSpPr>
          <p:nvPr>
            <p:ph type="dt" sz="half" idx="10"/>
          </p:nvPr>
        </p:nvSpPr>
        <p:spPr/>
        <p:txBody>
          <a:bodyPr/>
          <a:lstStyle>
            <a:lvl1pPr>
              <a:defRPr>
                <a:solidFill>
                  <a:schemeClr val="bg2"/>
                </a:solidFill>
              </a:defRPr>
            </a:lvl1pPr>
          </a:lstStyle>
          <a:p>
            <a:fld id="{4733BACE-A248-4CBB-82D2-7E9689656B4F}" type="datetimeFigureOut">
              <a:rPr lang="en-CA" smtClean="0"/>
              <a:t>2024-01-31</a:t>
            </a:fld>
            <a:endParaRPr lang="en-CA"/>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CA"/>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18DFB5C1-93FA-4155-8891-10C504B644C4}" type="slidenum">
              <a:rPr lang="en-CA" smtClean="0"/>
              <a:t>‹#›</a:t>
            </a:fld>
            <a:endParaRPr lang="en-CA"/>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128" y="139655"/>
            <a:ext cx="1229272" cy="450938"/>
          </a:xfrm>
          <a:prstGeom prst="rect">
            <a:avLst/>
          </a:prstGeom>
        </p:spPr>
      </p:pic>
      <p:sp>
        <p:nvSpPr>
          <p:cNvPr id="9" name="Title 1"/>
          <p:cNvSpPr>
            <a:spLocks noGrp="1"/>
          </p:cNvSpPr>
          <p:nvPr>
            <p:ph type="title"/>
          </p:nvPr>
        </p:nvSpPr>
        <p:spPr>
          <a:xfrm>
            <a:off x="831851" y="2128838"/>
            <a:ext cx="10515600" cy="2852737"/>
          </a:xfrm>
        </p:spPr>
        <p:txBody>
          <a:bodyPr anchor="b">
            <a:normAutofit/>
          </a:bodyPr>
          <a:lstStyle>
            <a:lvl1pPr algn="ctr">
              <a:defRPr sz="4000">
                <a:solidFill>
                  <a:schemeClr val="bg2"/>
                </a:solidFill>
              </a:defRPr>
            </a:lvl1pPr>
          </a:lstStyle>
          <a:p>
            <a:r>
              <a:rPr lang="en-US"/>
              <a:t>Click to edit Master title style</a:t>
            </a:r>
            <a:endParaRPr lang="en-CA"/>
          </a:p>
        </p:txBody>
      </p:sp>
      <p:sp>
        <p:nvSpPr>
          <p:cNvPr id="10" name="Text Placeholder 2"/>
          <p:cNvSpPr>
            <a:spLocks noGrp="1"/>
          </p:cNvSpPr>
          <p:nvPr>
            <p:ph type="body" idx="1"/>
          </p:nvPr>
        </p:nvSpPr>
        <p:spPr>
          <a:xfrm>
            <a:off x="831850" y="5008563"/>
            <a:ext cx="10515600" cy="1500187"/>
          </a:xfrm>
        </p:spPr>
        <p:txBody>
          <a:bodyPr>
            <a:normAutofit/>
          </a:bodyPr>
          <a:lstStyle>
            <a:lvl1pPr marL="0" indent="0" algn="ctr">
              <a:buNone/>
              <a:defRPr sz="20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24313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5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898989"/>
                </a:solidFill>
              </a:defRPr>
            </a:lvl1pPr>
          </a:lstStyle>
          <a:p>
            <a:fld id="{4733BACE-A248-4CBB-82D2-7E9689656B4F}" type="datetimeFigureOut">
              <a:rPr lang="en-CA" smtClean="0"/>
              <a:t>2024-01-31</a:t>
            </a:fld>
            <a:endParaRPr lang="en-CA"/>
          </a:p>
        </p:txBody>
      </p:sp>
      <p:sp>
        <p:nvSpPr>
          <p:cNvPr id="5" name="Footer Placeholder 4"/>
          <p:cNvSpPr>
            <a:spLocks noGrp="1"/>
          </p:cNvSpPr>
          <p:nvPr>
            <p:ph type="ftr" sz="quarter" idx="11"/>
          </p:nvPr>
        </p:nvSpPr>
        <p:spPr/>
        <p:txBody>
          <a:bodyPr/>
          <a:lstStyle>
            <a:lvl1pPr>
              <a:defRPr>
                <a:solidFill>
                  <a:srgbClr val="898989"/>
                </a:solidFill>
              </a:defRPr>
            </a:lvl1pPr>
          </a:lstStyle>
          <a:p>
            <a:endParaRPr lang="en-CA"/>
          </a:p>
        </p:txBody>
      </p:sp>
      <p:sp>
        <p:nvSpPr>
          <p:cNvPr id="6" name="Slide Number Placeholder 5"/>
          <p:cNvSpPr>
            <a:spLocks noGrp="1"/>
          </p:cNvSpPr>
          <p:nvPr>
            <p:ph type="sldNum" sz="quarter" idx="12"/>
          </p:nvPr>
        </p:nvSpPr>
        <p:spPr/>
        <p:txBody>
          <a:bodyPr/>
          <a:lstStyle>
            <a:lvl1pPr>
              <a:defRPr>
                <a:solidFill>
                  <a:srgbClr val="898989"/>
                </a:solidFill>
              </a:defRPr>
            </a:lvl1pPr>
          </a:lstStyle>
          <a:p>
            <a:fld id="{18DFB5C1-93FA-4155-8891-10C504B644C4}" type="slidenum">
              <a:rPr lang="en-CA" smtClean="0"/>
              <a:t>‹#›</a:t>
            </a:fld>
            <a:endParaRPr lang="en-CA"/>
          </a:p>
        </p:txBody>
      </p:sp>
      <p:sp>
        <p:nvSpPr>
          <p:cNvPr id="11" name="Title 1"/>
          <p:cNvSpPr>
            <a:spLocks noGrp="1"/>
          </p:cNvSpPr>
          <p:nvPr>
            <p:ph type="title"/>
          </p:nvPr>
        </p:nvSpPr>
        <p:spPr>
          <a:xfrm>
            <a:off x="831850" y="1196996"/>
            <a:ext cx="10515600" cy="1882775"/>
          </a:xfrm>
        </p:spPr>
        <p:txBody>
          <a:bodyPr anchor="b">
            <a:normAutofit/>
          </a:bodyPr>
          <a:lstStyle>
            <a:lvl1pPr algn="ctr">
              <a:defRPr sz="4000">
                <a:solidFill>
                  <a:schemeClr val="tx1"/>
                </a:solidFill>
              </a:defRPr>
            </a:lvl1pPr>
          </a:lstStyle>
          <a:p>
            <a:r>
              <a:rPr lang="en-US"/>
              <a:t>Click to edit Master title style</a:t>
            </a:r>
            <a:endParaRPr lang="en-CA"/>
          </a:p>
        </p:txBody>
      </p:sp>
      <p:sp>
        <p:nvSpPr>
          <p:cNvPr id="12" name="Text Placeholder 2"/>
          <p:cNvSpPr>
            <a:spLocks noGrp="1"/>
          </p:cNvSpPr>
          <p:nvPr>
            <p:ph type="body" idx="1"/>
          </p:nvPr>
        </p:nvSpPr>
        <p:spPr>
          <a:xfrm>
            <a:off x="831850" y="3144859"/>
            <a:ext cx="10515600" cy="1500187"/>
          </a:xfrm>
        </p:spPr>
        <p:txBody>
          <a:bodyPr tIns="180000">
            <a:noAutofit/>
          </a:bodyP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0"/>
          <p:cNvSpPr>
            <a:spLocks noGrp="1"/>
          </p:cNvSpPr>
          <p:nvPr>
            <p:ph type="body" sz="quarter" idx="13" hasCustomPrompt="1"/>
          </p:nvPr>
        </p:nvSpPr>
        <p:spPr>
          <a:xfrm>
            <a:off x="1752455" y="199749"/>
            <a:ext cx="9601343" cy="360246"/>
          </a:xfrm>
        </p:spPr>
        <p:txBody>
          <a:bodyPr>
            <a:noAutofit/>
          </a:bodyPr>
          <a:lstStyle>
            <a:lvl1pPr marL="0" indent="0">
              <a:buNone/>
              <a:defRPr sz="1800">
                <a:solidFill>
                  <a:schemeClr val="tx1"/>
                </a:solidFill>
                <a:latin typeface="Open Sans Condensed" panose="020B0806030504020204" pitchFamily="34" charset="0"/>
                <a:ea typeface="Open Sans Condensed" panose="020B0806030504020204" pitchFamily="34" charset="0"/>
                <a:cs typeface="Open Sans Condensed" panose="020B0806030504020204" pitchFamily="34" charset="0"/>
              </a:defRPr>
            </a:lvl1pPr>
            <a:lvl2pPr marL="4572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2pPr>
            <a:lvl3pPr marL="9144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3pPr>
            <a:lvl4pPr marL="13716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4pPr>
            <a:lvl5pPr marL="1828800" indent="0">
              <a:buNone/>
              <a:defRPr>
                <a:latin typeface="Open Sans Condensed" panose="020B0806030504020204" pitchFamily="34" charset="0"/>
                <a:ea typeface="Open Sans Condensed" panose="020B0806030504020204" pitchFamily="34" charset="0"/>
                <a:cs typeface="Open Sans Condensed" panose="020B0806030504020204" pitchFamily="34" charset="0"/>
              </a:defRPr>
            </a:lvl5pPr>
          </a:lstStyle>
          <a:p>
            <a:pPr lvl="0"/>
            <a:r>
              <a:rPr lang="en-US"/>
              <a:t>CLICK TO EDIT MASTER TEXT STYLES</a:t>
            </a:r>
            <a:endParaRPr lang="en-CA"/>
          </a:p>
        </p:txBody>
      </p:sp>
    </p:spTree>
    <p:extLst>
      <p:ext uri="{BB962C8B-B14F-4D97-AF65-F5344CB8AC3E}">
        <p14:creationId xmlns:p14="http://schemas.microsoft.com/office/powerpoint/2010/main" val="1100530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7498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930527"/>
            <a:ext cx="10515600" cy="42764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33BACE-A248-4CBB-82D2-7E9689656B4F}" type="datetimeFigureOut">
              <a:rPr lang="en-CA" smtClean="0"/>
              <a:t>2024-01-31</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DFB5C1-93FA-4155-8891-10C504B644C4}" type="slidenum">
              <a:rPr lang="en-CA" smtClean="0"/>
              <a:t>‹#›</a:t>
            </a:fld>
            <a:endParaRPr lang="en-CA"/>
          </a:p>
        </p:txBody>
      </p:sp>
      <p:pic>
        <p:nvPicPr>
          <p:cNvPr id="8" name="Picture 7"/>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447128" y="139655"/>
            <a:ext cx="1229272" cy="450939"/>
          </a:xfrm>
          <a:prstGeom prst="rect">
            <a:avLst/>
          </a:prstGeom>
        </p:spPr>
      </p:pic>
      <p:sp>
        <p:nvSpPr>
          <p:cNvPr id="9" name="TextBox 8">
            <a:extLst>
              <a:ext uri="{FF2B5EF4-FFF2-40B4-BE49-F238E27FC236}">
                <a16:creationId xmlns:a16="http://schemas.microsoft.com/office/drawing/2014/main" id="{069DA1FC-E932-1FE3-BE6A-7A0D3CB63D68}"/>
              </a:ext>
            </a:extLst>
          </p:cNvPr>
          <p:cNvSpPr txBox="1"/>
          <p:nvPr>
            <p:extLst>
              <p:ext uri="{1162E1C5-73C7-4A58-AE30-91384D911F3F}">
                <p184:classification xmlns:p184="http://schemas.microsoft.com/office/powerpoint/2018/4/main" val="watermark"/>
              </p:ext>
            </p:extLst>
          </p:nvPr>
        </p:nvSpPr>
        <p:spPr>
          <a:xfrm rot="-1800000">
            <a:off x="6037263" y="3421380"/>
            <a:ext cx="120650" cy="15240"/>
          </a:xfrm>
          <a:prstGeom prst="rect">
            <a:avLst/>
          </a:prstGeom>
        </p:spPr>
        <p:txBody>
          <a:bodyPr horzOverflow="overflow" lIns="0" tIns="0" rIns="0" bIns="0">
            <a:spAutoFit/>
          </a:bodyPr>
          <a:lstStyle/>
          <a:p>
            <a:pPr algn="l"/>
            <a:r>
              <a:rPr lang="en-CA" sz="100">
                <a:solidFill>
                  <a:srgbClr val="000000"/>
                </a:solidFill>
                <a:latin typeface="Calibri" panose="020F0502020204030204" pitchFamily="34" charset="0"/>
                <a:cs typeface="Calibri" panose="020F0502020204030204" pitchFamily="34" charset="0"/>
              </a:rPr>
              <a:t>Imaginet Internal Only</a:t>
            </a:r>
          </a:p>
        </p:txBody>
      </p:sp>
    </p:spTree>
    <p:extLst>
      <p:ext uri="{BB962C8B-B14F-4D97-AF65-F5344CB8AC3E}">
        <p14:creationId xmlns:p14="http://schemas.microsoft.com/office/powerpoint/2010/main" val="326936965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10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0"/>
        </a:spcBef>
        <a:spcAft>
          <a:spcPts val="1000"/>
        </a:spcAft>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10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0"/>
        </a:spcBef>
        <a:spcAft>
          <a:spcPts val="1000"/>
        </a:spcAft>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0"/>
        </a:spcBef>
        <a:spcAft>
          <a:spcPts val="10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FA3997-1D9D-C99B-2E06-936A769C0A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EA5B18-A6E5-34C5-3C86-65B96D971C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8E81E0-A4FF-46AF-55D7-40E9116BB9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361A04-97D4-43AD-B320-D07268B0FB23}" type="datetimeFigureOut">
              <a:rPr lang="en-US" smtClean="0"/>
              <a:t>2/10/2024</a:t>
            </a:fld>
            <a:endParaRPr lang="en-US"/>
          </a:p>
        </p:txBody>
      </p:sp>
      <p:sp>
        <p:nvSpPr>
          <p:cNvPr id="5" name="Footer Placeholder 4">
            <a:extLst>
              <a:ext uri="{FF2B5EF4-FFF2-40B4-BE49-F238E27FC236}">
                <a16:creationId xmlns:a16="http://schemas.microsoft.com/office/drawing/2014/main" id="{C1592DDB-E6D5-5ABB-5688-11397425C5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2DDDA3-1DAA-C0C3-1680-7517EB2D2E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E30E20-7C46-45DE-86E9-557AEA446370}" type="slidenum">
              <a:rPr lang="en-US" smtClean="0"/>
              <a:t>‹#›</a:t>
            </a:fld>
            <a:endParaRPr lang="en-US"/>
          </a:p>
        </p:txBody>
      </p:sp>
    </p:spTree>
    <p:extLst>
      <p:ext uri="{BB962C8B-B14F-4D97-AF65-F5344CB8AC3E}">
        <p14:creationId xmlns:p14="http://schemas.microsoft.com/office/powerpoint/2010/main" val="279494844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pixabay.com/illustrations/linked-in-logo-company-editorial-2668700/" TargetMode="External"/><Relationship Id="rId3" Type="http://schemas.openxmlformats.org/officeDocument/2006/relationships/hyperlink" Target="mailto:Miked@imaginet.Com" TargetMode="External"/><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https://www.daytrading.com/twitter-share-price-drops-10-due-falling-revenue-forecast" TargetMode="External"/><Relationship Id="rId5" Type="http://schemas.microsoft.com/office/2007/relationships/hdphoto" Target="../media/hdphoto1.wdp"/><Relationship Id="rId4" Type="http://schemas.openxmlformats.org/officeDocument/2006/relationships/image" Target="../media/image12.png"/><Relationship Id="rId9" Type="http://schemas.openxmlformats.org/officeDocument/2006/relationships/image" Target="../media/image14.jp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2.xml"/><Relationship Id="rId16" Type="http://schemas.openxmlformats.org/officeDocument/2006/relationships/image" Target="../media/image28.png"/><Relationship Id="rId1" Type="http://schemas.openxmlformats.org/officeDocument/2006/relationships/slideLayout" Target="../slideLayouts/slideLayout3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pixabay.com/en/server-web-network-data-computer-567944/" TargetMode="External"/><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icon-library.com/icon/database-png-icon-22.html" TargetMode="External"/><Relationship Id="rId5" Type="http://schemas.openxmlformats.org/officeDocument/2006/relationships/image" Target="../media/image60.jpg"/><Relationship Id="rId4" Type="http://schemas.openxmlformats.org/officeDocument/2006/relationships/hyperlink" Target="https://www.iconfinder.com/icons/2838003/copy_data_database_db_file_storage_icon"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pixabay.com/illustrations/linked-in-logo-company-editorial-2668700/" TargetMode="External"/><Relationship Id="rId3" Type="http://schemas.openxmlformats.org/officeDocument/2006/relationships/hyperlink" Target="mailto:Miked@imaginet.Com" TargetMode="External"/><Relationship Id="rId7"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hyperlink" Target="https://www.daytrading.com/twitter-share-price-drops-10-due-falling-revenue-forecast" TargetMode="External"/><Relationship Id="rId5" Type="http://schemas.microsoft.com/office/2007/relationships/hdphoto" Target="../media/hdphoto1.wdp"/><Relationship Id="rId4" Type="http://schemas.openxmlformats.org/officeDocument/2006/relationships/image" Target="../media/image12.png"/><Relationship Id="rId9" Type="http://schemas.openxmlformats.org/officeDocument/2006/relationships/image" Target="../media/image14.jpg"/></Relationships>
</file>

<file path=ppt/slides/_rels/slide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hyperlink" Target="https://www.imaginet.com/2018/top-considerations-for-your-file-share-sharepoint-online-migration/imaginet_logo-glob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samnewsome.com/4-steps-to-feeling-more-confident/" TargetMode="External"/><Relationship Id="rId5" Type="http://schemas.openxmlformats.org/officeDocument/2006/relationships/image" Target="../media/image34.jpg"/><Relationship Id="rId4" Type="http://schemas.openxmlformats.org/officeDocument/2006/relationships/hyperlink" Target="https://roquitajohnson.com/category/nervousnes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loadnhanh.com/download-visual-studio-2022-professional-ful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hyperlink" Target="https://www.somkiat.cc/vs-code-terminal-in-edit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9D81-EE7A-4E8C-B6C0-9CA21B7C3883}"/>
              </a:ext>
            </a:extLst>
          </p:cNvPr>
          <p:cNvSpPr>
            <a:spLocks noGrp="1"/>
          </p:cNvSpPr>
          <p:nvPr>
            <p:ph type="title"/>
          </p:nvPr>
        </p:nvSpPr>
        <p:spPr>
          <a:xfrm>
            <a:off x="2880852" y="287424"/>
            <a:ext cx="9311148" cy="1787034"/>
          </a:xfrm>
        </p:spPr>
        <p:txBody>
          <a:bodyPr>
            <a:normAutofit fontScale="90000"/>
          </a:bodyPr>
          <a:lstStyle/>
          <a:p>
            <a:r>
              <a:rPr lang="en-CA" sz="6600" dirty="0"/>
              <a:t>Using SQL Database Projects </a:t>
            </a:r>
            <a:endParaRPr lang="en-CA" sz="7200" b="1" dirty="0"/>
          </a:p>
        </p:txBody>
      </p:sp>
      <p:sp>
        <p:nvSpPr>
          <p:cNvPr id="3" name="Text Placeholder 2">
            <a:extLst>
              <a:ext uri="{FF2B5EF4-FFF2-40B4-BE49-F238E27FC236}">
                <a16:creationId xmlns:a16="http://schemas.microsoft.com/office/drawing/2014/main" id="{AE3AF8C2-514E-4B74-B3E7-C465383AB905}"/>
              </a:ext>
            </a:extLst>
          </p:cNvPr>
          <p:cNvSpPr>
            <a:spLocks noGrp="1"/>
          </p:cNvSpPr>
          <p:nvPr>
            <p:ph type="body" idx="1"/>
          </p:nvPr>
        </p:nvSpPr>
        <p:spPr>
          <a:xfrm>
            <a:off x="2979174" y="2125289"/>
            <a:ext cx="9089264" cy="1674224"/>
          </a:xfrm>
        </p:spPr>
        <p:txBody>
          <a:bodyPr>
            <a:normAutofit fontScale="92500" lnSpcReduction="10000"/>
          </a:bodyPr>
          <a:lstStyle/>
          <a:p>
            <a:r>
              <a:rPr lang="en-CA" sz="4400" dirty="0"/>
              <a:t>With Visual Studio </a:t>
            </a:r>
          </a:p>
          <a:p>
            <a:r>
              <a:rPr lang="en-CA" sz="4400" dirty="0"/>
              <a:t>SQL Server Data Tools</a:t>
            </a:r>
          </a:p>
        </p:txBody>
      </p:sp>
      <p:sp>
        <p:nvSpPr>
          <p:cNvPr id="4" name="Rectangle 3">
            <a:extLst>
              <a:ext uri="{FF2B5EF4-FFF2-40B4-BE49-F238E27FC236}">
                <a16:creationId xmlns:a16="http://schemas.microsoft.com/office/drawing/2014/main" id="{A1D9FFF7-D4A8-9E75-A080-2B02258EC0E4}"/>
              </a:ext>
            </a:extLst>
          </p:cNvPr>
          <p:cNvSpPr/>
          <p:nvPr/>
        </p:nvSpPr>
        <p:spPr>
          <a:xfrm>
            <a:off x="371061" y="5436970"/>
            <a:ext cx="6096000" cy="1200329"/>
          </a:xfrm>
          <a:prstGeom prst="rect">
            <a:avLst/>
          </a:prstGeom>
        </p:spPr>
        <p:txBody>
          <a:bodyPr>
            <a:spAutoFit/>
          </a:bodyPr>
          <a:lstStyle/>
          <a:p>
            <a:r>
              <a:rPr lang="en-US" sz="2400" b="1" dirty="0">
                <a:solidFill>
                  <a:schemeClr val="bg2"/>
                </a:solidFill>
              </a:rPr>
              <a:t>Mike Diehl, </a:t>
            </a:r>
            <a:r>
              <a:rPr lang="en-US" sz="2400" b="1" dirty="0" err="1">
                <a:solidFill>
                  <a:schemeClr val="bg2"/>
                </a:solidFill>
                <a:hlinkClick r:id="rId3">
                  <a:extLst>
                    <a:ext uri="{A12FA001-AC4F-418D-AE19-62706E023703}">
                      <ahyp:hlinkClr xmlns:ahyp="http://schemas.microsoft.com/office/drawing/2018/hyperlinkcolor" val="tx"/>
                    </a:ext>
                  </a:extLst>
                </a:hlinkClick>
              </a:rPr>
              <a:t>Miked@imaginet.Com</a:t>
            </a:r>
            <a:r>
              <a:rPr lang="en-US" sz="2400" b="1" dirty="0">
                <a:solidFill>
                  <a:schemeClr val="bg2"/>
                </a:solidFill>
              </a:rPr>
              <a:t> </a:t>
            </a:r>
          </a:p>
          <a:p>
            <a:r>
              <a:rPr lang="en-US" sz="2400" b="1" dirty="0">
                <a:solidFill>
                  <a:schemeClr val="bg2"/>
                </a:solidFill>
              </a:rPr>
              <a:t>Practice Lead</a:t>
            </a:r>
          </a:p>
          <a:p>
            <a:r>
              <a:rPr lang="en-US" sz="2400" b="1" dirty="0">
                <a:solidFill>
                  <a:schemeClr val="bg2"/>
                </a:solidFill>
              </a:rPr>
              <a:t>Data Engineering and Business Intelligence</a:t>
            </a:r>
          </a:p>
        </p:txBody>
      </p:sp>
      <p:sp>
        <p:nvSpPr>
          <p:cNvPr id="9" name="Content Placeholder 23">
            <a:extLst>
              <a:ext uri="{FF2B5EF4-FFF2-40B4-BE49-F238E27FC236}">
                <a16:creationId xmlns:a16="http://schemas.microsoft.com/office/drawing/2014/main" id="{18F704BC-17F7-1370-58C7-E9E81B805FD8}"/>
              </a:ext>
            </a:extLst>
          </p:cNvPr>
          <p:cNvSpPr txBox="1">
            <a:spLocks/>
          </p:cNvSpPr>
          <p:nvPr/>
        </p:nvSpPr>
        <p:spPr>
          <a:xfrm>
            <a:off x="7998488" y="6007724"/>
            <a:ext cx="4458450" cy="553208"/>
          </a:xfrm>
          <a:prstGeom prst="rect">
            <a:avLst/>
          </a:prstGeom>
        </p:spPr>
        <p:txBody>
          <a:bodyPr vert="horz" lIns="91440" tIns="45720" rIns="91440" bIns="45720" rtlCol="0" anchor="ctr"/>
          <a:lstStyle>
            <a:defPPr>
              <a:defRPr lang="en-US"/>
            </a:defPPr>
            <a:lvl1pPr>
              <a:defRPr sz="2400">
                <a:solidFill>
                  <a:schemeClr val="bg2"/>
                </a:solidFil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t>/</a:t>
            </a:r>
            <a:r>
              <a:rPr lang="en-CA" b="1" dirty="0" err="1"/>
              <a:t>mikediehlsqlbi</a:t>
            </a:r>
            <a:endParaRPr lang="en-CA" b="1" dirty="0"/>
          </a:p>
        </p:txBody>
      </p:sp>
      <p:sp>
        <p:nvSpPr>
          <p:cNvPr id="10" name="Content Placeholder 25">
            <a:extLst>
              <a:ext uri="{FF2B5EF4-FFF2-40B4-BE49-F238E27FC236}">
                <a16:creationId xmlns:a16="http://schemas.microsoft.com/office/drawing/2014/main" id="{CAD2AC27-61EF-3933-27F7-A7BD94ABE331}"/>
              </a:ext>
            </a:extLst>
          </p:cNvPr>
          <p:cNvSpPr txBox="1">
            <a:spLocks/>
          </p:cNvSpPr>
          <p:nvPr/>
        </p:nvSpPr>
        <p:spPr>
          <a:xfrm>
            <a:off x="7998488" y="5402165"/>
            <a:ext cx="4069950" cy="55320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CA" sz="2400" b="1" dirty="0"/>
              <a:t>@xhead</a:t>
            </a:r>
          </a:p>
        </p:txBody>
      </p:sp>
      <p:pic>
        <p:nvPicPr>
          <p:cNvPr id="13" name="Picture 12" descr="Logo, company name&#10;&#10;Description automatically generated">
            <a:extLst>
              <a:ext uri="{FF2B5EF4-FFF2-40B4-BE49-F238E27FC236}">
                <a16:creationId xmlns:a16="http://schemas.microsoft.com/office/drawing/2014/main" id="{9CF9F327-926C-D9F4-1D57-0C2B90E5F704}"/>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946232" y="5351334"/>
            <a:ext cx="1186962" cy="685800"/>
          </a:xfrm>
          <a:prstGeom prst="rect">
            <a:avLst/>
          </a:prstGeom>
        </p:spPr>
      </p:pic>
      <p:pic>
        <p:nvPicPr>
          <p:cNvPr id="15" name="Picture 14" descr="Icon&#10;&#10;Description automatically generated">
            <a:extLst>
              <a:ext uri="{FF2B5EF4-FFF2-40B4-BE49-F238E27FC236}">
                <a16:creationId xmlns:a16="http://schemas.microsoft.com/office/drawing/2014/main" id="{4ACD1B96-E9DA-7BA4-F4DC-7E2EE9F4B90A}"/>
              </a:ext>
            </a:extLst>
          </p:cNvPr>
          <p:cNvPicPr>
            <a:picLocks noChangeAspect="1"/>
          </p:cNvPicPr>
          <p:nvPr/>
        </p:nvPicPr>
        <p:blipFill rotWithShape="1">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p:blipFill>
        <p:spPr>
          <a:xfrm>
            <a:off x="7194861" y="5945019"/>
            <a:ext cx="689705" cy="678618"/>
          </a:xfrm>
          <a:prstGeom prst="rect">
            <a:avLst/>
          </a:prstGeom>
          <a:ln>
            <a:noFill/>
          </a:ln>
          <a:effectLst>
            <a:outerShdw blurRad="292100" dist="139700" dir="2700000" algn="tl" rotWithShape="0">
              <a:srgbClr val="333333">
                <a:alpha val="65000"/>
              </a:srgbClr>
            </a:outerShdw>
          </a:effectLst>
        </p:spPr>
      </p:pic>
      <p:pic>
        <p:nvPicPr>
          <p:cNvPr id="14" name="Picture 13" descr="A person with glasses smiling&#10;&#10;Description automatically generated">
            <a:extLst>
              <a:ext uri="{FF2B5EF4-FFF2-40B4-BE49-F238E27FC236}">
                <a16:creationId xmlns:a16="http://schemas.microsoft.com/office/drawing/2014/main" id="{09054736-0DCF-C3B5-826F-9E159EA8E7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4751" y="669902"/>
            <a:ext cx="2586101" cy="2586101"/>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DF2E2582-D0E0-C8BE-6C74-A04126A4EF9D}"/>
              </a:ext>
            </a:extLst>
          </p:cNvPr>
          <p:cNvSpPr txBox="1"/>
          <p:nvPr/>
        </p:nvSpPr>
        <p:spPr>
          <a:xfrm>
            <a:off x="294751" y="4321895"/>
            <a:ext cx="9883877" cy="523220"/>
          </a:xfrm>
          <a:prstGeom prst="rect">
            <a:avLst/>
          </a:prstGeom>
          <a:noFill/>
        </p:spPr>
        <p:txBody>
          <a:bodyPr wrap="square">
            <a:spAutoFit/>
          </a:bodyPr>
          <a:lstStyle/>
          <a:p>
            <a:r>
              <a:rPr lang="en-CA" sz="2800" b="1" dirty="0">
                <a:solidFill>
                  <a:schemeClr val="bg2"/>
                </a:solidFill>
              </a:rPr>
              <a:t>https://github.com/xhead/SqlSaturdayATL-2024</a:t>
            </a:r>
          </a:p>
        </p:txBody>
      </p:sp>
    </p:spTree>
    <p:extLst>
      <p:ext uri="{BB962C8B-B14F-4D97-AF65-F5344CB8AC3E}">
        <p14:creationId xmlns:p14="http://schemas.microsoft.com/office/powerpoint/2010/main" val="2769319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0F796-5B81-A638-EE78-89BA8A9C4A3E}"/>
              </a:ext>
            </a:extLst>
          </p:cNvPr>
          <p:cNvSpPr>
            <a:spLocks noGrp="1"/>
          </p:cNvSpPr>
          <p:nvPr>
            <p:ph type="title"/>
          </p:nvPr>
        </p:nvSpPr>
        <p:spPr/>
        <p:txBody>
          <a:bodyPr/>
          <a:lstStyle/>
          <a:p>
            <a:r>
              <a:rPr lang="en-CA" dirty="0"/>
              <a:t>Visual Studio bonus value</a:t>
            </a:r>
          </a:p>
        </p:txBody>
      </p:sp>
      <p:sp>
        <p:nvSpPr>
          <p:cNvPr id="3" name="Content Placeholder 2">
            <a:extLst>
              <a:ext uri="{FF2B5EF4-FFF2-40B4-BE49-F238E27FC236}">
                <a16:creationId xmlns:a16="http://schemas.microsoft.com/office/drawing/2014/main" id="{98A88879-6237-BD52-3FD0-5916F0F222A0}"/>
              </a:ext>
            </a:extLst>
          </p:cNvPr>
          <p:cNvSpPr>
            <a:spLocks noGrp="1"/>
          </p:cNvSpPr>
          <p:nvPr>
            <p:ph idx="1"/>
          </p:nvPr>
        </p:nvSpPr>
        <p:spPr/>
        <p:txBody>
          <a:bodyPr>
            <a:normAutofit/>
          </a:bodyPr>
          <a:lstStyle/>
          <a:p>
            <a:r>
              <a:rPr lang="en-CA" dirty="0"/>
              <a:t>Build project</a:t>
            </a:r>
            <a:endParaRPr lang="en-CA" baseline="0" dirty="0"/>
          </a:p>
          <a:p>
            <a:pPr lvl="1"/>
            <a:r>
              <a:rPr lang="en-CA" dirty="0"/>
              <a:t>Detects syntax errors and</a:t>
            </a:r>
            <a:r>
              <a:rPr lang="en-CA" baseline="0" dirty="0"/>
              <a:t> invalid references</a:t>
            </a:r>
          </a:p>
          <a:p>
            <a:pPr lvl="1"/>
            <a:r>
              <a:rPr lang="en-CA" baseline="0" dirty="0"/>
              <a:t>Sanity check before attempting to deploy</a:t>
            </a:r>
          </a:p>
          <a:p>
            <a:pPr lvl="1"/>
            <a:r>
              <a:rPr lang="en-CA" dirty="0"/>
              <a:t>DACPAC file generated</a:t>
            </a:r>
            <a:endParaRPr lang="en-CA" baseline="0" dirty="0"/>
          </a:p>
        </p:txBody>
      </p:sp>
      <p:sp>
        <p:nvSpPr>
          <p:cNvPr id="4" name="Text Placeholder 3">
            <a:extLst>
              <a:ext uri="{FF2B5EF4-FFF2-40B4-BE49-F238E27FC236}">
                <a16:creationId xmlns:a16="http://schemas.microsoft.com/office/drawing/2014/main" id="{65C5A98A-0E8D-1D81-0577-130BEF562B53}"/>
              </a:ext>
            </a:extLst>
          </p:cNvPr>
          <p:cNvSpPr>
            <a:spLocks noGrp="1"/>
          </p:cNvSpPr>
          <p:nvPr>
            <p:ph type="body" sz="quarter" idx="10"/>
          </p:nvPr>
        </p:nvSpPr>
        <p:spPr/>
        <p:txBody>
          <a:bodyPr/>
          <a:lstStyle/>
          <a:p>
            <a:endParaRPr lang="en-CA"/>
          </a:p>
        </p:txBody>
      </p:sp>
      <p:pic>
        <p:nvPicPr>
          <p:cNvPr id="6" name="Picture 5">
            <a:extLst>
              <a:ext uri="{FF2B5EF4-FFF2-40B4-BE49-F238E27FC236}">
                <a16:creationId xmlns:a16="http://schemas.microsoft.com/office/drawing/2014/main" id="{A5DBE418-4077-8E0C-0D13-524B3CFE8030}"/>
              </a:ext>
            </a:extLst>
          </p:cNvPr>
          <p:cNvPicPr>
            <a:picLocks noChangeAspect="1"/>
          </p:cNvPicPr>
          <p:nvPr/>
        </p:nvPicPr>
        <p:blipFill>
          <a:blip r:embed="rId3"/>
          <a:stretch>
            <a:fillRect/>
          </a:stretch>
        </p:blipFill>
        <p:spPr>
          <a:xfrm>
            <a:off x="7161632" y="199748"/>
            <a:ext cx="4192166" cy="485257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90BDC41-88C4-44BC-0A6E-99928103C545}"/>
              </a:ext>
            </a:extLst>
          </p:cNvPr>
          <p:cNvPicPr>
            <a:picLocks noChangeAspect="1"/>
          </p:cNvPicPr>
          <p:nvPr/>
        </p:nvPicPr>
        <p:blipFill>
          <a:blip r:embed="rId4"/>
          <a:stretch>
            <a:fillRect/>
          </a:stretch>
        </p:blipFill>
        <p:spPr>
          <a:xfrm>
            <a:off x="181342" y="5313203"/>
            <a:ext cx="11933478" cy="10482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3813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0F796-5B81-A638-EE78-89BA8A9C4A3E}"/>
              </a:ext>
            </a:extLst>
          </p:cNvPr>
          <p:cNvSpPr>
            <a:spLocks noGrp="1"/>
          </p:cNvSpPr>
          <p:nvPr>
            <p:ph type="title"/>
          </p:nvPr>
        </p:nvSpPr>
        <p:spPr/>
        <p:txBody>
          <a:bodyPr/>
          <a:lstStyle/>
          <a:p>
            <a:r>
              <a:rPr lang="en-CA" dirty="0"/>
              <a:t>Visual Studio bonus value</a:t>
            </a:r>
          </a:p>
        </p:txBody>
      </p:sp>
      <p:sp>
        <p:nvSpPr>
          <p:cNvPr id="3" name="Content Placeholder 2">
            <a:extLst>
              <a:ext uri="{FF2B5EF4-FFF2-40B4-BE49-F238E27FC236}">
                <a16:creationId xmlns:a16="http://schemas.microsoft.com/office/drawing/2014/main" id="{98A88879-6237-BD52-3FD0-5916F0F222A0}"/>
              </a:ext>
            </a:extLst>
          </p:cNvPr>
          <p:cNvSpPr>
            <a:spLocks noGrp="1"/>
          </p:cNvSpPr>
          <p:nvPr>
            <p:ph idx="1"/>
          </p:nvPr>
        </p:nvSpPr>
        <p:spPr/>
        <p:txBody>
          <a:bodyPr>
            <a:normAutofit/>
          </a:bodyPr>
          <a:lstStyle/>
          <a:p>
            <a:pPr lvl="0"/>
            <a:r>
              <a:rPr lang="en-CA" dirty="0"/>
              <a:t>Context menu</a:t>
            </a:r>
          </a:p>
          <a:p>
            <a:pPr lvl="1"/>
            <a:r>
              <a:rPr lang="en-CA" dirty="0"/>
              <a:t>Refactor</a:t>
            </a:r>
          </a:p>
          <a:p>
            <a:pPr lvl="1"/>
            <a:r>
              <a:rPr lang="en-CA" dirty="0"/>
              <a:t>Go To Definition</a:t>
            </a:r>
          </a:p>
          <a:p>
            <a:pPr lvl="1"/>
            <a:r>
              <a:rPr lang="en-CA" dirty="0"/>
              <a:t>Find All References</a:t>
            </a:r>
          </a:p>
        </p:txBody>
      </p:sp>
      <p:sp>
        <p:nvSpPr>
          <p:cNvPr id="4" name="Text Placeholder 3">
            <a:extLst>
              <a:ext uri="{FF2B5EF4-FFF2-40B4-BE49-F238E27FC236}">
                <a16:creationId xmlns:a16="http://schemas.microsoft.com/office/drawing/2014/main" id="{65C5A98A-0E8D-1D81-0577-130BEF562B53}"/>
              </a:ext>
            </a:extLst>
          </p:cNvPr>
          <p:cNvSpPr>
            <a:spLocks noGrp="1"/>
          </p:cNvSpPr>
          <p:nvPr>
            <p:ph type="body" sz="quarter" idx="10"/>
          </p:nvPr>
        </p:nvSpPr>
        <p:spPr/>
        <p:txBody>
          <a:bodyPr/>
          <a:lstStyle/>
          <a:p>
            <a:endParaRPr lang="en-CA"/>
          </a:p>
        </p:txBody>
      </p:sp>
      <p:pic>
        <p:nvPicPr>
          <p:cNvPr id="6" name="Picture 5">
            <a:extLst>
              <a:ext uri="{FF2B5EF4-FFF2-40B4-BE49-F238E27FC236}">
                <a16:creationId xmlns:a16="http://schemas.microsoft.com/office/drawing/2014/main" id="{01C9B7A9-3DDD-F753-F2F7-67F70C6C3D4C}"/>
              </a:ext>
            </a:extLst>
          </p:cNvPr>
          <p:cNvPicPr>
            <a:picLocks noChangeAspect="1"/>
          </p:cNvPicPr>
          <p:nvPr/>
        </p:nvPicPr>
        <p:blipFill>
          <a:blip r:embed="rId3"/>
          <a:stretch>
            <a:fillRect/>
          </a:stretch>
        </p:blipFill>
        <p:spPr>
          <a:xfrm>
            <a:off x="1563102" y="4274450"/>
            <a:ext cx="8172479" cy="13255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794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0F796-5B81-A638-EE78-89BA8A9C4A3E}"/>
              </a:ext>
            </a:extLst>
          </p:cNvPr>
          <p:cNvSpPr>
            <a:spLocks noGrp="1"/>
          </p:cNvSpPr>
          <p:nvPr>
            <p:ph type="title"/>
          </p:nvPr>
        </p:nvSpPr>
        <p:spPr/>
        <p:txBody>
          <a:bodyPr/>
          <a:lstStyle/>
          <a:p>
            <a:r>
              <a:rPr lang="en-CA" dirty="0"/>
              <a:t>Visual Studio bonus value</a:t>
            </a:r>
          </a:p>
        </p:txBody>
      </p:sp>
      <p:sp>
        <p:nvSpPr>
          <p:cNvPr id="3" name="Content Placeholder 2">
            <a:extLst>
              <a:ext uri="{FF2B5EF4-FFF2-40B4-BE49-F238E27FC236}">
                <a16:creationId xmlns:a16="http://schemas.microsoft.com/office/drawing/2014/main" id="{98A88879-6237-BD52-3FD0-5916F0F222A0}"/>
              </a:ext>
            </a:extLst>
          </p:cNvPr>
          <p:cNvSpPr>
            <a:spLocks noGrp="1"/>
          </p:cNvSpPr>
          <p:nvPr>
            <p:ph sz="half" idx="1"/>
          </p:nvPr>
        </p:nvSpPr>
        <p:spPr/>
        <p:txBody>
          <a:bodyPr>
            <a:normAutofit/>
          </a:bodyPr>
          <a:lstStyle/>
          <a:p>
            <a:pPr lvl="0"/>
            <a:r>
              <a:rPr lang="en-CA" dirty="0"/>
              <a:t>Context menu</a:t>
            </a:r>
          </a:p>
          <a:p>
            <a:pPr lvl="1"/>
            <a:r>
              <a:rPr lang="en-CA" dirty="0"/>
              <a:t>Refactor</a:t>
            </a:r>
          </a:p>
          <a:p>
            <a:pPr lvl="1"/>
            <a:r>
              <a:rPr lang="en-CA" dirty="0"/>
              <a:t>Critical</a:t>
            </a:r>
            <a:r>
              <a:rPr lang="en-CA" baseline="0" dirty="0"/>
              <a:t> to avoiding data loss on deployment</a:t>
            </a:r>
          </a:p>
          <a:p>
            <a:pPr lvl="2"/>
            <a:endParaRPr lang="en-CA" dirty="0"/>
          </a:p>
        </p:txBody>
      </p:sp>
      <p:sp>
        <p:nvSpPr>
          <p:cNvPr id="8" name="Content Placeholder 7">
            <a:extLst>
              <a:ext uri="{FF2B5EF4-FFF2-40B4-BE49-F238E27FC236}">
                <a16:creationId xmlns:a16="http://schemas.microsoft.com/office/drawing/2014/main" id="{27225626-5ADF-A44A-9764-A7677A45B07A}"/>
              </a:ext>
            </a:extLst>
          </p:cNvPr>
          <p:cNvSpPr>
            <a:spLocks noGrp="1"/>
          </p:cNvSpPr>
          <p:nvPr>
            <p:ph sz="half" idx="2"/>
          </p:nvPr>
        </p:nvSpPr>
        <p:spPr/>
        <p:txBody>
          <a:bodyPr/>
          <a:lstStyle/>
          <a:p>
            <a:endParaRPr lang="en-CA" dirty="0"/>
          </a:p>
        </p:txBody>
      </p:sp>
      <p:sp>
        <p:nvSpPr>
          <p:cNvPr id="9" name="Text Placeholder 8">
            <a:extLst>
              <a:ext uri="{FF2B5EF4-FFF2-40B4-BE49-F238E27FC236}">
                <a16:creationId xmlns:a16="http://schemas.microsoft.com/office/drawing/2014/main" id="{EF5A24C6-8682-C985-0CB7-72E47B24A583}"/>
              </a:ext>
            </a:extLst>
          </p:cNvPr>
          <p:cNvSpPr>
            <a:spLocks noGrp="1"/>
          </p:cNvSpPr>
          <p:nvPr>
            <p:ph type="body" sz="quarter" idx="13"/>
          </p:nvPr>
        </p:nvSpPr>
        <p:spPr/>
        <p:txBody>
          <a:bodyPr/>
          <a:lstStyle/>
          <a:p>
            <a:endParaRPr lang="en-CA"/>
          </a:p>
        </p:txBody>
      </p:sp>
      <p:pic>
        <p:nvPicPr>
          <p:cNvPr id="6" name="Picture 5">
            <a:extLst>
              <a:ext uri="{FF2B5EF4-FFF2-40B4-BE49-F238E27FC236}">
                <a16:creationId xmlns:a16="http://schemas.microsoft.com/office/drawing/2014/main" id="{01C9B7A9-3DDD-F753-F2F7-67F70C6C3D4C}"/>
              </a:ext>
            </a:extLst>
          </p:cNvPr>
          <p:cNvPicPr>
            <a:picLocks noChangeAspect="1"/>
          </p:cNvPicPr>
          <p:nvPr/>
        </p:nvPicPr>
        <p:blipFill>
          <a:blip r:embed="rId3"/>
          <a:stretch>
            <a:fillRect/>
          </a:stretch>
        </p:blipFill>
        <p:spPr>
          <a:xfrm>
            <a:off x="176981" y="5788176"/>
            <a:ext cx="6087813" cy="98743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F980D2B-1000-1EF1-D138-9032BAD0F7BD}"/>
              </a:ext>
            </a:extLst>
          </p:cNvPr>
          <p:cNvPicPr>
            <a:picLocks noChangeAspect="1"/>
          </p:cNvPicPr>
          <p:nvPr/>
        </p:nvPicPr>
        <p:blipFill>
          <a:blip r:embed="rId4"/>
          <a:stretch>
            <a:fillRect/>
          </a:stretch>
        </p:blipFill>
        <p:spPr>
          <a:xfrm>
            <a:off x="4038599" y="1930555"/>
            <a:ext cx="6544588" cy="31151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5409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0F796-5B81-A638-EE78-89BA8A9C4A3E}"/>
              </a:ext>
            </a:extLst>
          </p:cNvPr>
          <p:cNvSpPr>
            <a:spLocks noGrp="1"/>
          </p:cNvSpPr>
          <p:nvPr>
            <p:ph type="title"/>
          </p:nvPr>
        </p:nvSpPr>
        <p:spPr/>
        <p:txBody>
          <a:bodyPr/>
          <a:lstStyle/>
          <a:p>
            <a:r>
              <a:rPr lang="en-CA" dirty="0"/>
              <a:t>Visual Studio bonus value</a:t>
            </a:r>
          </a:p>
        </p:txBody>
      </p:sp>
      <p:sp>
        <p:nvSpPr>
          <p:cNvPr id="3" name="Content Placeholder 2">
            <a:extLst>
              <a:ext uri="{FF2B5EF4-FFF2-40B4-BE49-F238E27FC236}">
                <a16:creationId xmlns:a16="http://schemas.microsoft.com/office/drawing/2014/main" id="{98A88879-6237-BD52-3FD0-5916F0F222A0}"/>
              </a:ext>
            </a:extLst>
          </p:cNvPr>
          <p:cNvSpPr>
            <a:spLocks noGrp="1"/>
          </p:cNvSpPr>
          <p:nvPr>
            <p:ph sz="half" idx="1"/>
          </p:nvPr>
        </p:nvSpPr>
        <p:spPr/>
        <p:txBody>
          <a:bodyPr>
            <a:normAutofit/>
          </a:bodyPr>
          <a:lstStyle/>
          <a:p>
            <a:pPr lvl="0"/>
            <a:r>
              <a:rPr lang="en-CA" dirty="0"/>
              <a:t>Context menu</a:t>
            </a:r>
          </a:p>
          <a:p>
            <a:pPr lvl="1"/>
            <a:r>
              <a:rPr lang="en-CA" dirty="0"/>
              <a:t>Refactor</a:t>
            </a:r>
          </a:p>
          <a:p>
            <a:pPr lvl="1"/>
            <a:r>
              <a:rPr lang="en-CA" dirty="0"/>
              <a:t>Critical</a:t>
            </a:r>
            <a:r>
              <a:rPr lang="en-CA" baseline="0" dirty="0"/>
              <a:t> to avoiding data loss on deployment</a:t>
            </a:r>
          </a:p>
          <a:p>
            <a:r>
              <a:rPr lang="en-CA" dirty="0"/>
              <a:t>Refactoring tracked in </a:t>
            </a:r>
            <a:r>
              <a:rPr lang="en-CA" dirty="0" err="1"/>
              <a:t>SampleDB.refactorlog</a:t>
            </a:r>
            <a:endParaRPr lang="en-CA" dirty="0"/>
          </a:p>
          <a:p>
            <a:endParaRPr lang="en-CA" baseline="0" dirty="0"/>
          </a:p>
          <a:p>
            <a:pPr lvl="2"/>
            <a:endParaRPr lang="en-CA" dirty="0"/>
          </a:p>
        </p:txBody>
      </p:sp>
      <p:sp>
        <p:nvSpPr>
          <p:cNvPr id="8" name="Content Placeholder 7">
            <a:extLst>
              <a:ext uri="{FF2B5EF4-FFF2-40B4-BE49-F238E27FC236}">
                <a16:creationId xmlns:a16="http://schemas.microsoft.com/office/drawing/2014/main" id="{27225626-5ADF-A44A-9764-A7677A45B07A}"/>
              </a:ext>
            </a:extLst>
          </p:cNvPr>
          <p:cNvSpPr>
            <a:spLocks noGrp="1"/>
          </p:cNvSpPr>
          <p:nvPr>
            <p:ph sz="half" idx="2"/>
          </p:nvPr>
        </p:nvSpPr>
        <p:spPr/>
        <p:txBody>
          <a:bodyPr/>
          <a:lstStyle/>
          <a:p>
            <a:endParaRPr lang="en-CA" dirty="0"/>
          </a:p>
        </p:txBody>
      </p:sp>
      <p:sp>
        <p:nvSpPr>
          <p:cNvPr id="9" name="Text Placeholder 8">
            <a:extLst>
              <a:ext uri="{FF2B5EF4-FFF2-40B4-BE49-F238E27FC236}">
                <a16:creationId xmlns:a16="http://schemas.microsoft.com/office/drawing/2014/main" id="{EF5A24C6-8682-C985-0CB7-72E47B24A583}"/>
              </a:ext>
            </a:extLst>
          </p:cNvPr>
          <p:cNvSpPr>
            <a:spLocks noGrp="1"/>
          </p:cNvSpPr>
          <p:nvPr>
            <p:ph type="body" sz="quarter" idx="13"/>
          </p:nvPr>
        </p:nvSpPr>
        <p:spPr/>
        <p:txBody>
          <a:bodyPr/>
          <a:lstStyle/>
          <a:p>
            <a:endParaRPr lang="en-CA"/>
          </a:p>
        </p:txBody>
      </p:sp>
      <p:pic>
        <p:nvPicPr>
          <p:cNvPr id="6" name="Picture 5">
            <a:extLst>
              <a:ext uri="{FF2B5EF4-FFF2-40B4-BE49-F238E27FC236}">
                <a16:creationId xmlns:a16="http://schemas.microsoft.com/office/drawing/2014/main" id="{01C9B7A9-3DDD-F753-F2F7-67F70C6C3D4C}"/>
              </a:ext>
            </a:extLst>
          </p:cNvPr>
          <p:cNvPicPr>
            <a:picLocks noChangeAspect="1"/>
          </p:cNvPicPr>
          <p:nvPr/>
        </p:nvPicPr>
        <p:blipFill>
          <a:blip r:embed="rId3"/>
          <a:stretch>
            <a:fillRect/>
          </a:stretch>
        </p:blipFill>
        <p:spPr>
          <a:xfrm>
            <a:off x="176981" y="5788176"/>
            <a:ext cx="6087813" cy="98743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87044DB-8540-4FD7-7627-08B7CABAF72B}"/>
              </a:ext>
            </a:extLst>
          </p:cNvPr>
          <p:cNvPicPr>
            <a:picLocks noChangeAspect="1"/>
          </p:cNvPicPr>
          <p:nvPr/>
        </p:nvPicPr>
        <p:blipFill>
          <a:blip r:embed="rId4"/>
          <a:stretch>
            <a:fillRect/>
          </a:stretch>
        </p:blipFill>
        <p:spPr>
          <a:xfrm>
            <a:off x="4038599" y="288667"/>
            <a:ext cx="7622459" cy="63695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8240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C8833-8FB4-69D9-A57F-84244F4A6AA5}"/>
              </a:ext>
            </a:extLst>
          </p:cNvPr>
          <p:cNvSpPr>
            <a:spLocks noGrp="1"/>
          </p:cNvSpPr>
          <p:nvPr>
            <p:ph type="title"/>
          </p:nvPr>
        </p:nvSpPr>
        <p:spPr/>
        <p:txBody>
          <a:bodyPr/>
          <a:lstStyle/>
          <a:p>
            <a:r>
              <a:rPr lang="en-CA" dirty="0"/>
              <a:t>Publish from Visual</a:t>
            </a:r>
            <a:r>
              <a:rPr lang="en-CA" baseline="0" dirty="0"/>
              <a:t> Studio</a:t>
            </a:r>
            <a:endParaRPr lang="en-CA" dirty="0"/>
          </a:p>
        </p:txBody>
      </p:sp>
      <p:sp>
        <p:nvSpPr>
          <p:cNvPr id="3" name="Content Placeholder 2">
            <a:extLst>
              <a:ext uri="{FF2B5EF4-FFF2-40B4-BE49-F238E27FC236}">
                <a16:creationId xmlns:a16="http://schemas.microsoft.com/office/drawing/2014/main" id="{89524B4A-F542-0E4C-9779-4C6730A31947}"/>
              </a:ext>
            </a:extLst>
          </p:cNvPr>
          <p:cNvSpPr>
            <a:spLocks noGrp="1"/>
          </p:cNvSpPr>
          <p:nvPr>
            <p:ph idx="1"/>
          </p:nvPr>
        </p:nvSpPr>
        <p:spPr/>
        <p:txBody>
          <a:bodyPr>
            <a:normAutofit/>
          </a:bodyPr>
          <a:lstStyle/>
          <a:p>
            <a:r>
              <a:rPr lang="en-CA" dirty="0"/>
              <a:t>Rt-click</a:t>
            </a:r>
            <a:r>
              <a:rPr lang="en-CA" baseline="0" dirty="0"/>
              <a:t>, Deploy</a:t>
            </a:r>
          </a:p>
          <a:p>
            <a:pPr lvl="1"/>
            <a:r>
              <a:rPr lang="en-CA" baseline="0" dirty="0"/>
              <a:t>Create script</a:t>
            </a:r>
          </a:p>
          <a:p>
            <a:pPr lvl="1"/>
            <a:r>
              <a:rPr lang="en-CA" baseline="0" dirty="0"/>
              <a:t>Publish directly</a:t>
            </a:r>
          </a:p>
          <a:p>
            <a:r>
              <a:rPr lang="en-CA" baseline="0" dirty="0"/>
              <a:t>Publish profiles (*.publish.xml)</a:t>
            </a:r>
          </a:p>
          <a:p>
            <a:r>
              <a:rPr lang="en-CA" baseline="0" dirty="0"/>
              <a:t>Critical settings in publish profile</a:t>
            </a:r>
          </a:p>
          <a:p>
            <a:pPr lvl="1"/>
            <a:r>
              <a:rPr lang="en-CA" dirty="0"/>
              <a:t>Use Smart Defaults</a:t>
            </a:r>
          </a:p>
          <a:p>
            <a:pPr lvl="1"/>
            <a:r>
              <a:rPr lang="en-CA" dirty="0"/>
              <a:t>Ignore column order</a:t>
            </a:r>
          </a:p>
        </p:txBody>
      </p:sp>
      <p:sp>
        <p:nvSpPr>
          <p:cNvPr id="4" name="Text Placeholder 3">
            <a:extLst>
              <a:ext uri="{FF2B5EF4-FFF2-40B4-BE49-F238E27FC236}">
                <a16:creationId xmlns:a16="http://schemas.microsoft.com/office/drawing/2014/main" id="{B0BECB02-AFFE-4A95-F323-45BD251D6905}"/>
              </a:ext>
            </a:extLst>
          </p:cNvPr>
          <p:cNvSpPr>
            <a:spLocks noGrp="1"/>
          </p:cNvSpPr>
          <p:nvPr>
            <p:ph type="body" sz="quarter" idx="10"/>
          </p:nvPr>
        </p:nvSpPr>
        <p:spPr/>
        <p:txBody>
          <a:bodyPr/>
          <a:lstStyle/>
          <a:p>
            <a:endParaRPr lang="en-CA"/>
          </a:p>
        </p:txBody>
      </p:sp>
      <p:pic>
        <p:nvPicPr>
          <p:cNvPr id="9" name="Picture 8">
            <a:extLst>
              <a:ext uri="{FF2B5EF4-FFF2-40B4-BE49-F238E27FC236}">
                <a16:creationId xmlns:a16="http://schemas.microsoft.com/office/drawing/2014/main" id="{BBDD545F-BDAC-48B2-4A84-FC80A3874E68}"/>
              </a:ext>
            </a:extLst>
          </p:cNvPr>
          <p:cNvPicPr>
            <a:picLocks noChangeAspect="1"/>
          </p:cNvPicPr>
          <p:nvPr/>
        </p:nvPicPr>
        <p:blipFill>
          <a:blip r:embed="rId3"/>
          <a:stretch>
            <a:fillRect/>
          </a:stretch>
        </p:blipFill>
        <p:spPr>
          <a:xfrm>
            <a:off x="4987292" y="1747663"/>
            <a:ext cx="6962931" cy="3964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4794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C8833-8FB4-69D9-A57F-84244F4A6AA5}"/>
              </a:ext>
            </a:extLst>
          </p:cNvPr>
          <p:cNvSpPr>
            <a:spLocks noGrp="1"/>
          </p:cNvSpPr>
          <p:nvPr>
            <p:ph type="title"/>
          </p:nvPr>
        </p:nvSpPr>
        <p:spPr/>
        <p:txBody>
          <a:bodyPr/>
          <a:lstStyle/>
          <a:p>
            <a:r>
              <a:rPr lang="en-CA" dirty="0"/>
              <a:t>Publish from Visual</a:t>
            </a:r>
            <a:r>
              <a:rPr lang="en-CA" baseline="0" dirty="0"/>
              <a:t> Studio</a:t>
            </a:r>
            <a:endParaRPr lang="en-CA" dirty="0"/>
          </a:p>
        </p:txBody>
      </p:sp>
      <p:sp>
        <p:nvSpPr>
          <p:cNvPr id="3" name="Content Placeholder 2">
            <a:extLst>
              <a:ext uri="{FF2B5EF4-FFF2-40B4-BE49-F238E27FC236}">
                <a16:creationId xmlns:a16="http://schemas.microsoft.com/office/drawing/2014/main" id="{89524B4A-F542-0E4C-9779-4C6730A31947}"/>
              </a:ext>
            </a:extLst>
          </p:cNvPr>
          <p:cNvSpPr>
            <a:spLocks noGrp="1"/>
          </p:cNvSpPr>
          <p:nvPr>
            <p:ph idx="1"/>
          </p:nvPr>
        </p:nvSpPr>
        <p:spPr/>
        <p:txBody>
          <a:bodyPr>
            <a:normAutofit/>
          </a:bodyPr>
          <a:lstStyle/>
          <a:p>
            <a:r>
              <a:rPr lang="en-CA" dirty="0"/>
              <a:t>Rt-click</a:t>
            </a:r>
            <a:r>
              <a:rPr lang="en-CA" baseline="0" dirty="0"/>
              <a:t>, Deploy</a:t>
            </a:r>
          </a:p>
          <a:p>
            <a:pPr lvl="1"/>
            <a:r>
              <a:rPr lang="en-CA" baseline="0" dirty="0"/>
              <a:t>Create script</a:t>
            </a:r>
          </a:p>
          <a:p>
            <a:pPr lvl="1"/>
            <a:r>
              <a:rPr lang="en-CA" baseline="0" dirty="0"/>
              <a:t>Publish directly</a:t>
            </a:r>
          </a:p>
          <a:p>
            <a:r>
              <a:rPr lang="en-CA" baseline="0" dirty="0"/>
              <a:t>Publish profiles (*.publish.xml)</a:t>
            </a:r>
          </a:p>
          <a:p>
            <a:r>
              <a:rPr lang="en-CA" baseline="0" dirty="0"/>
              <a:t>Critical settings in publish profile</a:t>
            </a:r>
          </a:p>
          <a:p>
            <a:pPr lvl="1"/>
            <a:r>
              <a:rPr lang="en-CA" dirty="0"/>
              <a:t>Use Smart Defaults</a:t>
            </a:r>
          </a:p>
          <a:p>
            <a:pPr lvl="1"/>
            <a:r>
              <a:rPr lang="en-CA" dirty="0"/>
              <a:t>Ignore column order</a:t>
            </a:r>
          </a:p>
        </p:txBody>
      </p:sp>
      <p:sp>
        <p:nvSpPr>
          <p:cNvPr id="4" name="Text Placeholder 3">
            <a:extLst>
              <a:ext uri="{FF2B5EF4-FFF2-40B4-BE49-F238E27FC236}">
                <a16:creationId xmlns:a16="http://schemas.microsoft.com/office/drawing/2014/main" id="{B0BECB02-AFFE-4A95-F323-45BD251D6905}"/>
              </a:ext>
            </a:extLst>
          </p:cNvPr>
          <p:cNvSpPr>
            <a:spLocks noGrp="1"/>
          </p:cNvSpPr>
          <p:nvPr>
            <p:ph type="body" sz="quarter" idx="10"/>
          </p:nvPr>
        </p:nvSpPr>
        <p:spPr/>
        <p:txBody>
          <a:bodyPr/>
          <a:lstStyle/>
          <a:p>
            <a:endParaRPr lang="en-CA"/>
          </a:p>
        </p:txBody>
      </p:sp>
      <p:pic>
        <p:nvPicPr>
          <p:cNvPr id="6" name="Picture 5">
            <a:extLst>
              <a:ext uri="{FF2B5EF4-FFF2-40B4-BE49-F238E27FC236}">
                <a16:creationId xmlns:a16="http://schemas.microsoft.com/office/drawing/2014/main" id="{A9433F51-9FD3-54CF-4E38-92B91B475F5F}"/>
              </a:ext>
            </a:extLst>
          </p:cNvPr>
          <p:cNvPicPr>
            <a:picLocks noChangeAspect="1"/>
          </p:cNvPicPr>
          <p:nvPr/>
        </p:nvPicPr>
        <p:blipFill>
          <a:blip r:embed="rId3"/>
          <a:stretch>
            <a:fillRect/>
          </a:stretch>
        </p:blipFill>
        <p:spPr>
          <a:xfrm>
            <a:off x="7238606" y="199749"/>
            <a:ext cx="4534293" cy="65537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8813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C8833-8FB4-69D9-A57F-84244F4A6AA5}"/>
              </a:ext>
            </a:extLst>
          </p:cNvPr>
          <p:cNvSpPr>
            <a:spLocks noGrp="1"/>
          </p:cNvSpPr>
          <p:nvPr>
            <p:ph type="title"/>
          </p:nvPr>
        </p:nvSpPr>
        <p:spPr/>
        <p:txBody>
          <a:bodyPr/>
          <a:lstStyle/>
          <a:p>
            <a:r>
              <a:rPr lang="en-CA" dirty="0"/>
              <a:t>Publish from Visual</a:t>
            </a:r>
            <a:r>
              <a:rPr lang="en-CA" baseline="0" dirty="0"/>
              <a:t> Studio</a:t>
            </a:r>
            <a:endParaRPr lang="en-CA" dirty="0"/>
          </a:p>
        </p:txBody>
      </p:sp>
      <p:sp>
        <p:nvSpPr>
          <p:cNvPr id="3" name="Content Placeholder 2">
            <a:extLst>
              <a:ext uri="{FF2B5EF4-FFF2-40B4-BE49-F238E27FC236}">
                <a16:creationId xmlns:a16="http://schemas.microsoft.com/office/drawing/2014/main" id="{89524B4A-F542-0E4C-9779-4C6730A31947}"/>
              </a:ext>
            </a:extLst>
          </p:cNvPr>
          <p:cNvSpPr>
            <a:spLocks noGrp="1"/>
          </p:cNvSpPr>
          <p:nvPr>
            <p:ph idx="1"/>
          </p:nvPr>
        </p:nvSpPr>
        <p:spPr/>
        <p:txBody>
          <a:bodyPr>
            <a:normAutofit/>
          </a:bodyPr>
          <a:lstStyle/>
          <a:p>
            <a:r>
              <a:rPr lang="en-CA" dirty="0"/>
              <a:t>Rt-click</a:t>
            </a:r>
            <a:r>
              <a:rPr lang="en-CA" baseline="0" dirty="0"/>
              <a:t>, Deploy</a:t>
            </a:r>
          </a:p>
          <a:p>
            <a:pPr lvl="1"/>
            <a:r>
              <a:rPr lang="en-CA" baseline="0" dirty="0"/>
              <a:t>Create script</a:t>
            </a:r>
          </a:p>
          <a:p>
            <a:pPr lvl="1"/>
            <a:r>
              <a:rPr lang="en-CA" baseline="0" dirty="0"/>
              <a:t>Publish directly</a:t>
            </a:r>
          </a:p>
          <a:p>
            <a:r>
              <a:rPr lang="en-CA" baseline="0" dirty="0"/>
              <a:t>Publish profiles (*.publish.xml)</a:t>
            </a:r>
          </a:p>
          <a:p>
            <a:r>
              <a:rPr lang="en-CA" baseline="0" dirty="0"/>
              <a:t>Critical settings in publish profile</a:t>
            </a:r>
          </a:p>
          <a:p>
            <a:pPr lvl="1"/>
            <a:r>
              <a:rPr lang="en-CA" dirty="0"/>
              <a:t>Use Smart Defaults</a:t>
            </a:r>
          </a:p>
          <a:p>
            <a:pPr lvl="1"/>
            <a:r>
              <a:rPr lang="en-CA" dirty="0"/>
              <a:t>Ignore column order</a:t>
            </a:r>
          </a:p>
        </p:txBody>
      </p:sp>
      <p:sp>
        <p:nvSpPr>
          <p:cNvPr id="4" name="Text Placeholder 3">
            <a:extLst>
              <a:ext uri="{FF2B5EF4-FFF2-40B4-BE49-F238E27FC236}">
                <a16:creationId xmlns:a16="http://schemas.microsoft.com/office/drawing/2014/main" id="{B0BECB02-AFFE-4A95-F323-45BD251D6905}"/>
              </a:ext>
            </a:extLst>
          </p:cNvPr>
          <p:cNvSpPr>
            <a:spLocks noGrp="1"/>
          </p:cNvSpPr>
          <p:nvPr>
            <p:ph type="body" sz="quarter" idx="10"/>
          </p:nvPr>
        </p:nvSpPr>
        <p:spPr/>
        <p:txBody>
          <a:bodyPr/>
          <a:lstStyle/>
          <a:p>
            <a:endParaRPr lang="en-CA"/>
          </a:p>
        </p:txBody>
      </p:sp>
      <p:pic>
        <p:nvPicPr>
          <p:cNvPr id="8" name="Picture 7">
            <a:extLst>
              <a:ext uri="{FF2B5EF4-FFF2-40B4-BE49-F238E27FC236}">
                <a16:creationId xmlns:a16="http://schemas.microsoft.com/office/drawing/2014/main" id="{95738ABA-D1C5-B2CC-BE4E-E4F66375EF1D}"/>
              </a:ext>
            </a:extLst>
          </p:cNvPr>
          <p:cNvPicPr>
            <a:picLocks noChangeAspect="1"/>
          </p:cNvPicPr>
          <p:nvPr/>
        </p:nvPicPr>
        <p:blipFill>
          <a:blip r:embed="rId3"/>
          <a:stretch>
            <a:fillRect/>
          </a:stretch>
        </p:blipFill>
        <p:spPr>
          <a:xfrm>
            <a:off x="7272333" y="160421"/>
            <a:ext cx="4534293" cy="65918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0605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C8833-8FB4-69D9-A57F-84244F4A6AA5}"/>
              </a:ext>
            </a:extLst>
          </p:cNvPr>
          <p:cNvSpPr>
            <a:spLocks noGrp="1"/>
          </p:cNvSpPr>
          <p:nvPr>
            <p:ph type="title"/>
          </p:nvPr>
        </p:nvSpPr>
        <p:spPr/>
        <p:txBody>
          <a:bodyPr/>
          <a:lstStyle/>
          <a:p>
            <a:r>
              <a:rPr lang="en-CA" dirty="0"/>
              <a:t>Publish from Visual</a:t>
            </a:r>
            <a:r>
              <a:rPr lang="en-CA" baseline="0" dirty="0"/>
              <a:t> Studio</a:t>
            </a:r>
            <a:endParaRPr lang="en-CA" dirty="0"/>
          </a:p>
        </p:txBody>
      </p:sp>
      <p:sp>
        <p:nvSpPr>
          <p:cNvPr id="3" name="Content Placeholder 2">
            <a:extLst>
              <a:ext uri="{FF2B5EF4-FFF2-40B4-BE49-F238E27FC236}">
                <a16:creationId xmlns:a16="http://schemas.microsoft.com/office/drawing/2014/main" id="{89524B4A-F542-0E4C-9779-4C6730A31947}"/>
              </a:ext>
            </a:extLst>
          </p:cNvPr>
          <p:cNvSpPr>
            <a:spLocks noGrp="1"/>
          </p:cNvSpPr>
          <p:nvPr>
            <p:ph idx="1"/>
          </p:nvPr>
        </p:nvSpPr>
        <p:spPr>
          <a:xfrm>
            <a:off x="838200" y="1930527"/>
            <a:ext cx="3841779" cy="4276415"/>
          </a:xfrm>
        </p:spPr>
        <p:txBody>
          <a:bodyPr>
            <a:normAutofit/>
          </a:bodyPr>
          <a:lstStyle/>
          <a:p>
            <a:r>
              <a:rPr lang="en-CA" dirty="0"/>
              <a:t>Rt-click</a:t>
            </a:r>
            <a:r>
              <a:rPr lang="en-CA" baseline="0" dirty="0"/>
              <a:t>, Deploy</a:t>
            </a:r>
          </a:p>
          <a:p>
            <a:pPr lvl="1"/>
            <a:r>
              <a:rPr lang="en-CA" baseline="0" dirty="0"/>
              <a:t>Create script</a:t>
            </a:r>
          </a:p>
          <a:p>
            <a:pPr lvl="1"/>
            <a:r>
              <a:rPr lang="en-CA" baseline="0" dirty="0"/>
              <a:t>Publish directly</a:t>
            </a:r>
          </a:p>
          <a:p>
            <a:r>
              <a:rPr lang="en-CA" baseline="0" dirty="0"/>
              <a:t>Preview</a:t>
            </a:r>
            <a:r>
              <a:rPr lang="en-CA" dirty="0"/>
              <a:t> contains summary of actions and potential warnings</a:t>
            </a:r>
          </a:p>
          <a:p>
            <a:pPr lvl="1"/>
            <a:r>
              <a:rPr lang="en-CA" dirty="0"/>
              <a:t>Avoid table rebuilds</a:t>
            </a:r>
          </a:p>
          <a:p>
            <a:pPr lvl="1"/>
            <a:endParaRPr lang="en-CA" baseline="0" dirty="0"/>
          </a:p>
        </p:txBody>
      </p:sp>
      <p:sp>
        <p:nvSpPr>
          <p:cNvPr id="4" name="Text Placeholder 3">
            <a:extLst>
              <a:ext uri="{FF2B5EF4-FFF2-40B4-BE49-F238E27FC236}">
                <a16:creationId xmlns:a16="http://schemas.microsoft.com/office/drawing/2014/main" id="{B0BECB02-AFFE-4A95-F323-45BD251D6905}"/>
              </a:ext>
            </a:extLst>
          </p:cNvPr>
          <p:cNvSpPr>
            <a:spLocks noGrp="1"/>
          </p:cNvSpPr>
          <p:nvPr>
            <p:ph type="body" sz="quarter" idx="10"/>
          </p:nvPr>
        </p:nvSpPr>
        <p:spPr/>
        <p:txBody>
          <a:bodyPr/>
          <a:lstStyle/>
          <a:p>
            <a:endParaRPr lang="en-CA"/>
          </a:p>
        </p:txBody>
      </p:sp>
      <p:pic>
        <p:nvPicPr>
          <p:cNvPr id="7" name="Picture 6">
            <a:extLst>
              <a:ext uri="{FF2B5EF4-FFF2-40B4-BE49-F238E27FC236}">
                <a16:creationId xmlns:a16="http://schemas.microsoft.com/office/drawing/2014/main" id="{E0C7F301-2558-8FCB-FD7A-B7D7365D127E}"/>
              </a:ext>
            </a:extLst>
          </p:cNvPr>
          <p:cNvPicPr>
            <a:picLocks noChangeAspect="1"/>
          </p:cNvPicPr>
          <p:nvPr/>
        </p:nvPicPr>
        <p:blipFill>
          <a:blip r:embed="rId3"/>
          <a:stretch>
            <a:fillRect/>
          </a:stretch>
        </p:blipFill>
        <p:spPr>
          <a:xfrm>
            <a:off x="4797966" y="3913239"/>
            <a:ext cx="7120724" cy="27450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0543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D14CA-BE81-A72A-CE68-607D39C78C28}"/>
              </a:ext>
            </a:extLst>
          </p:cNvPr>
          <p:cNvSpPr>
            <a:spLocks noGrp="1"/>
          </p:cNvSpPr>
          <p:nvPr>
            <p:ph type="title"/>
          </p:nvPr>
        </p:nvSpPr>
        <p:spPr/>
        <p:txBody>
          <a:bodyPr/>
          <a:lstStyle/>
          <a:p>
            <a:pPr marL="0" lvl="0" indent="0">
              <a:buNone/>
            </a:pPr>
            <a:r>
              <a:rPr lang="en-CA" dirty="0"/>
              <a:t>Publish</a:t>
            </a:r>
            <a:r>
              <a:rPr lang="en-CA" baseline="0" dirty="0"/>
              <a:t> Profile settings</a:t>
            </a:r>
            <a:endParaRPr lang="en-CA" dirty="0"/>
          </a:p>
        </p:txBody>
      </p:sp>
      <p:sp>
        <p:nvSpPr>
          <p:cNvPr id="3" name="Content Placeholder 2">
            <a:extLst>
              <a:ext uri="{FF2B5EF4-FFF2-40B4-BE49-F238E27FC236}">
                <a16:creationId xmlns:a16="http://schemas.microsoft.com/office/drawing/2014/main" id="{434C2C63-A685-021C-A6F9-1C934FC607D6}"/>
              </a:ext>
            </a:extLst>
          </p:cNvPr>
          <p:cNvSpPr>
            <a:spLocks noGrp="1"/>
          </p:cNvSpPr>
          <p:nvPr>
            <p:ph idx="1"/>
          </p:nvPr>
        </p:nvSpPr>
        <p:spPr/>
        <p:txBody>
          <a:bodyPr/>
          <a:lstStyle/>
          <a:p>
            <a:pPr lvl="0"/>
            <a:r>
              <a:rPr lang="en-CA" dirty="0"/>
              <a:t>Custom SQLCMD build variables</a:t>
            </a:r>
            <a:r>
              <a:rPr lang="en-CA" baseline="0" dirty="0"/>
              <a:t> </a:t>
            </a:r>
            <a:endParaRPr lang="en-CA" dirty="0"/>
          </a:p>
          <a:p>
            <a:pPr lvl="0"/>
            <a:r>
              <a:rPr lang="en-CA" dirty="0"/>
              <a:t>Deleting objects</a:t>
            </a:r>
            <a:r>
              <a:rPr lang="en-CA" baseline="0" dirty="0"/>
              <a:t> in target, not in project</a:t>
            </a:r>
          </a:p>
          <a:p>
            <a:pPr lvl="1"/>
            <a:r>
              <a:rPr lang="en-CA" baseline="0" dirty="0"/>
              <a:t>Keep clean or don’t clobber ad hoc changes?</a:t>
            </a:r>
          </a:p>
          <a:p>
            <a:pPr lvl="0"/>
            <a:r>
              <a:rPr lang="en-CA" baseline="0" dirty="0"/>
              <a:t>Separate development from administration where possible</a:t>
            </a:r>
          </a:p>
          <a:p>
            <a:pPr lvl="1"/>
            <a:r>
              <a:rPr lang="en-CA" dirty="0"/>
              <a:t>Ignore</a:t>
            </a:r>
            <a:r>
              <a:rPr lang="en-CA" baseline="0" dirty="0"/>
              <a:t> users, role memberships</a:t>
            </a:r>
            <a:endParaRPr lang="en-CA" dirty="0"/>
          </a:p>
        </p:txBody>
      </p:sp>
      <p:sp>
        <p:nvSpPr>
          <p:cNvPr id="4" name="Text Placeholder 3">
            <a:extLst>
              <a:ext uri="{FF2B5EF4-FFF2-40B4-BE49-F238E27FC236}">
                <a16:creationId xmlns:a16="http://schemas.microsoft.com/office/drawing/2014/main" id="{BE506C06-3553-4E63-4CA2-92A237425F0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1503297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AA2F9-C72F-B47A-9018-1DE5D9E82005}"/>
              </a:ext>
            </a:extLst>
          </p:cNvPr>
          <p:cNvSpPr>
            <a:spLocks noGrp="1"/>
          </p:cNvSpPr>
          <p:nvPr>
            <p:ph type="title"/>
          </p:nvPr>
        </p:nvSpPr>
        <p:spPr/>
        <p:txBody>
          <a:bodyPr/>
          <a:lstStyle/>
          <a:p>
            <a:r>
              <a:rPr lang="en-CA" dirty="0"/>
              <a:t>SQLPACKAGE.EXE</a:t>
            </a:r>
          </a:p>
        </p:txBody>
      </p:sp>
      <p:sp>
        <p:nvSpPr>
          <p:cNvPr id="3" name="Content Placeholder 2">
            <a:extLst>
              <a:ext uri="{FF2B5EF4-FFF2-40B4-BE49-F238E27FC236}">
                <a16:creationId xmlns:a16="http://schemas.microsoft.com/office/drawing/2014/main" id="{1C9350F1-F455-8DA1-0399-2C385F397488}"/>
              </a:ext>
            </a:extLst>
          </p:cNvPr>
          <p:cNvSpPr>
            <a:spLocks noGrp="1"/>
          </p:cNvSpPr>
          <p:nvPr>
            <p:ph idx="1"/>
          </p:nvPr>
        </p:nvSpPr>
        <p:spPr/>
        <p:txBody>
          <a:bodyPr/>
          <a:lstStyle/>
          <a:p>
            <a:r>
              <a:rPr lang="en-CA" dirty="0"/>
              <a:t>Command line utility for deploying</a:t>
            </a:r>
            <a:r>
              <a:rPr lang="en-CA" baseline="0" dirty="0"/>
              <a:t> DACPAC files to SQL database</a:t>
            </a:r>
          </a:p>
          <a:p>
            <a:r>
              <a:rPr lang="en-CA" baseline="0" dirty="0"/>
              <a:t>Uses DACPAC file and publish.xml file</a:t>
            </a:r>
          </a:p>
          <a:p>
            <a:r>
              <a:rPr lang="en-CA" baseline="0" dirty="0"/>
              <a:t>Command line options</a:t>
            </a:r>
          </a:p>
          <a:p>
            <a:pPr lvl="1"/>
            <a:r>
              <a:rPr lang="en-CA" dirty="0"/>
              <a:t>Generate script</a:t>
            </a:r>
          </a:p>
          <a:p>
            <a:pPr lvl="1"/>
            <a:r>
              <a:rPr lang="en-CA" dirty="0"/>
              <a:t>Deploy changes</a:t>
            </a:r>
          </a:p>
          <a:p>
            <a:pPr lvl="0"/>
            <a:r>
              <a:rPr lang="en-CA" dirty="0"/>
              <a:t>Used by Azure DevOps deployment tasks or other CI/CD processes</a:t>
            </a:r>
          </a:p>
        </p:txBody>
      </p:sp>
      <p:sp>
        <p:nvSpPr>
          <p:cNvPr id="4" name="Text Placeholder 3">
            <a:extLst>
              <a:ext uri="{FF2B5EF4-FFF2-40B4-BE49-F238E27FC236}">
                <a16:creationId xmlns:a16="http://schemas.microsoft.com/office/drawing/2014/main" id="{0E5B7507-E6BC-2A79-6B70-E54E44B2EB7B}"/>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2386163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C5F5C-EBE6-60C0-36B6-7571D6008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132" y="-438822"/>
            <a:ext cx="4594236" cy="1996195"/>
          </a:xfrm>
          <a:prstGeom prst="rect">
            <a:avLst/>
          </a:prstGeom>
        </p:spPr>
      </p:pic>
      <p:pic>
        <p:nvPicPr>
          <p:cNvPr id="5" name="Picture 4">
            <a:extLst>
              <a:ext uri="{FF2B5EF4-FFF2-40B4-BE49-F238E27FC236}">
                <a16:creationId xmlns:a16="http://schemas.microsoft.com/office/drawing/2014/main" id="{17CEF689-74DE-0ED5-C081-EB2759713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211" y="1398710"/>
            <a:ext cx="3280946" cy="882533"/>
          </a:xfrm>
          <a:prstGeom prst="rect">
            <a:avLst/>
          </a:prstGeom>
        </p:spPr>
      </p:pic>
      <p:pic>
        <p:nvPicPr>
          <p:cNvPr id="7" name="Picture 6">
            <a:extLst>
              <a:ext uri="{FF2B5EF4-FFF2-40B4-BE49-F238E27FC236}">
                <a16:creationId xmlns:a16="http://schemas.microsoft.com/office/drawing/2014/main" id="{AAAC29A8-B58C-E793-84F7-9CD5C54E0C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4190" y="1152777"/>
            <a:ext cx="3034120" cy="1517060"/>
          </a:xfrm>
          <a:prstGeom prst="rect">
            <a:avLst/>
          </a:prstGeom>
        </p:spPr>
      </p:pic>
      <p:pic>
        <p:nvPicPr>
          <p:cNvPr id="9" name="Picture 8">
            <a:extLst>
              <a:ext uri="{FF2B5EF4-FFF2-40B4-BE49-F238E27FC236}">
                <a16:creationId xmlns:a16="http://schemas.microsoft.com/office/drawing/2014/main" id="{96B3A5D9-E64A-1AC4-C980-D256CC18E1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6203" y="1139738"/>
            <a:ext cx="1969680" cy="1223171"/>
          </a:xfrm>
          <a:prstGeom prst="rect">
            <a:avLst/>
          </a:prstGeom>
        </p:spPr>
      </p:pic>
      <p:pic>
        <p:nvPicPr>
          <p:cNvPr id="11" name="Picture 10">
            <a:extLst>
              <a:ext uri="{FF2B5EF4-FFF2-40B4-BE49-F238E27FC236}">
                <a16:creationId xmlns:a16="http://schemas.microsoft.com/office/drawing/2014/main" id="{D834F5AE-9FB6-B205-843E-E6638BD4D2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010" y="2137143"/>
            <a:ext cx="2529198" cy="1788751"/>
          </a:xfrm>
          <a:prstGeom prst="rect">
            <a:avLst/>
          </a:prstGeom>
        </p:spPr>
      </p:pic>
      <p:pic>
        <p:nvPicPr>
          <p:cNvPr id="13" name="Picture 12">
            <a:extLst>
              <a:ext uri="{FF2B5EF4-FFF2-40B4-BE49-F238E27FC236}">
                <a16:creationId xmlns:a16="http://schemas.microsoft.com/office/drawing/2014/main" id="{257E9BA3-5CB8-1008-9C63-C73A23A0D7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7991" y="2637643"/>
            <a:ext cx="2339162" cy="798034"/>
          </a:xfrm>
          <a:prstGeom prst="rect">
            <a:avLst/>
          </a:prstGeom>
        </p:spPr>
      </p:pic>
      <p:pic>
        <p:nvPicPr>
          <p:cNvPr id="15" name="Graphic 14">
            <a:extLst>
              <a:ext uri="{FF2B5EF4-FFF2-40B4-BE49-F238E27FC236}">
                <a16:creationId xmlns:a16="http://schemas.microsoft.com/office/drawing/2014/main" id="{267F5FFD-267B-7AF6-F2D1-110F5401FE4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01201" y="2787439"/>
            <a:ext cx="2817849" cy="328956"/>
          </a:xfrm>
          <a:prstGeom prst="rect">
            <a:avLst/>
          </a:prstGeom>
        </p:spPr>
      </p:pic>
      <p:pic>
        <p:nvPicPr>
          <p:cNvPr id="17" name="Picture 16">
            <a:extLst>
              <a:ext uri="{FF2B5EF4-FFF2-40B4-BE49-F238E27FC236}">
                <a16:creationId xmlns:a16="http://schemas.microsoft.com/office/drawing/2014/main" id="{25F7309A-2AC9-6D72-3F82-32E070F542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1235" y="3788494"/>
            <a:ext cx="2607401" cy="598378"/>
          </a:xfrm>
          <a:prstGeom prst="rect">
            <a:avLst/>
          </a:prstGeom>
        </p:spPr>
      </p:pic>
      <p:pic>
        <p:nvPicPr>
          <p:cNvPr id="19" name="Picture 18">
            <a:extLst>
              <a:ext uri="{FF2B5EF4-FFF2-40B4-BE49-F238E27FC236}">
                <a16:creationId xmlns:a16="http://schemas.microsoft.com/office/drawing/2014/main" id="{47F55713-CF01-26D2-C16D-78FC181A9BE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54190" y="3570986"/>
            <a:ext cx="1815297" cy="907649"/>
          </a:xfrm>
          <a:prstGeom prst="rect">
            <a:avLst/>
          </a:prstGeom>
        </p:spPr>
      </p:pic>
      <p:pic>
        <p:nvPicPr>
          <p:cNvPr id="21" name="Picture 20">
            <a:extLst>
              <a:ext uri="{FF2B5EF4-FFF2-40B4-BE49-F238E27FC236}">
                <a16:creationId xmlns:a16="http://schemas.microsoft.com/office/drawing/2014/main" id="{CD088962-317F-29BE-DEB6-CA9754EE610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11597" y="3403857"/>
            <a:ext cx="1791297" cy="1074778"/>
          </a:xfrm>
          <a:prstGeom prst="rect">
            <a:avLst/>
          </a:prstGeom>
        </p:spPr>
      </p:pic>
      <p:pic>
        <p:nvPicPr>
          <p:cNvPr id="23" name="Picture 22">
            <a:extLst>
              <a:ext uri="{FF2B5EF4-FFF2-40B4-BE49-F238E27FC236}">
                <a16:creationId xmlns:a16="http://schemas.microsoft.com/office/drawing/2014/main" id="{1E698548-2D8B-EE67-581A-E541AA5C5C9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5354" y="4752654"/>
            <a:ext cx="2339162" cy="598825"/>
          </a:xfrm>
          <a:prstGeom prst="rect">
            <a:avLst/>
          </a:prstGeom>
        </p:spPr>
      </p:pic>
      <p:pic>
        <p:nvPicPr>
          <p:cNvPr id="25" name="Picture 24">
            <a:extLst>
              <a:ext uri="{FF2B5EF4-FFF2-40B4-BE49-F238E27FC236}">
                <a16:creationId xmlns:a16="http://schemas.microsoft.com/office/drawing/2014/main" id="{6F3423AF-4779-9653-9503-44AC6970B27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48366" y="4060446"/>
            <a:ext cx="1894784" cy="1896363"/>
          </a:xfrm>
          <a:prstGeom prst="rect">
            <a:avLst/>
          </a:prstGeom>
        </p:spPr>
      </p:pic>
      <p:pic>
        <p:nvPicPr>
          <p:cNvPr id="27" name="Picture 26">
            <a:extLst>
              <a:ext uri="{FF2B5EF4-FFF2-40B4-BE49-F238E27FC236}">
                <a16:creationId xmlns:a16="http://schemas.microsoft.com/office/drawing/2014/main" id="{8A7FD105-03A7-240B-221E-AE5323CDD59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37664" y="4582264"/>
            <a:ext cx="1958219" cy="499346"/>
          </a:xfrm>
          <a:prstGeom prst="rect">
            <a:avLst/>
          </a:prstGeom>
        </p:spPr>
      </p:pic>
      <p:pic>
        <p:nvPicPr>
          <p:cNvPr id="29" name="Picture 28">
            <a:extLst>
              <a:ext uri="{FF2B5EF4-FFF2-40B4-BE49-F238E27FC236}">
                <a16:creationId xmlns:a16="http://schemas.microsoft.com/office/drawing/2014/main" id="{184A652D-5B9D-FA37-B74D-2FB113ED6F1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47069" y="5511926"/>
            <a:ext cx="1001006" cy="652829"/>
          </a:xfrm>
          <a:prstGeom prst="rect">
            <a:avLst/>
          </a:prstGeom>
        </p:spPr>
      </p:pic>
      <p:sp>
        <p:nvSpPr>
          <p:cNvPr id="30" name="TextBox 29">
            <a:extLst>
              <a:ext uri="{FF2B5EF4-FFF2-40B4-BE49-F238E27FC236}">
                <a16:creationId xmlns:a16="http://schemas.microsoft.com/office/drawing/2014/main" id="{9195BD10-D3A9-8C17-7539-706537F55B7F}"/>
              </a:ext>
            </a:extLst>
          </p:cNvPr>
          <p:cNvSpPr txBox="1"/>
          <p:nvPr/>
        </p:nvSpPr>
        <p:spPr>
          <a:xfrm>
            <a:off x="857128" y="288059"/>
            <a:ext cx="27896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THANK YOU SPONSORS</a:t>
            </a:r>
          </a:p>
        </p:txBody>
      </p:sp>
      <p:pic>
        <p:nvPicPr>
          <p:cNvPr id="32" name="Graphic 31" descr="Clapping hands">
            <a:extLst>
              <a:ext uri="{FF2B5EF4-FFF2-40B4-BE49-F238E27FC236}">
                <a16:creationId xmlns:a16="http://schemas.microsoft.com/office/drawing/2014/main" id="{DA2BF99A-E93D-292E-AD10-A5E1B848FC6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33914" y="130222"/>
            <a:ext cx="627321" cy="627321"/>
          </a:xfrm>
          <a:prstGeom prst="rect">
            <a:avLst/>
          </a:prstGeom>
        </p:spPr>
      </p:pic>
      <p:pic>
        <p:nvPicPr>
          <p:cNvPr id="33" name="Graphic 32" descr="Clapping hands">
            <a:extLst>
              <a:ext uri="{FF2B5EF4-FFF2-40B4-BE49-F238E27FC236}">
                <a16:creationId xmlns:a16="http://schemas.microsoft.com/office/drawing/2014/main" id="{0F266F45-1DB2-71C7-E8E0-2B2200CF45F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186594" y="88371"/>
            <a:ext cx="627321" cy="627321"/>
          </a:xfrm>
          <a:prstGeom prst="rect">
            <a:avLst/>
          </a:prstGeom>
        </p:spPr>
      </p:pic>
      <p:sp>
        <p:nvSpPr>
          <p:cNvPr id="4" name="TextBox 3">
            <a:extLst>
              <a:ext uri="{FF2B5EF4-FFF2-40B4-BE49-F238E27FC236}">
                <a16:creationId xmlns:a16="http://schemas.microsoft.com/office/drawing/2014/main" id="{F8854C8A-98E2-7377-3BF4-6D3153D320A8}"/>
              </a:ext>
            </a:extLst>
          </p:cNvPr>
          <p:cNvSpPr txBox="1"/>
          <p:nvPr/>
        </p:nvSpPr>
        <p:spPr>
          <a:xfrm>
            <a:off x="8711597" y="5653674"/>
            <a:ext cx="27896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Please visit our sponsors</a:t>
            </a:r>
          </a:p>
        </p:txBody>
      </p:sp>
    </p:spTree>
    <p:extLst>
      <p:ext uri="{BB962C8B-B14F-4D97-AF65-F5344CB8AC3E}">
        <p14:creationId xmlns:p14="http://schemas.microsoft.com/office/powerpoint/2010/main" val="3834850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96401-14C5-CC57-2F69-1C06831500C0}"/>
              </a:ext>
            </a:extLst>
          </p:cNvPr>
          <p:cNvSpPr>
            <a:spLocks noGrp="1"/>
          </p:cNvSpPr>
          <p:nvPr>
            <p:ph type="title"/>
          </p:nvPr>
        </p:nvSpPr>
        <p:spPr/>
        <p:txBody>
          <a:bodyPr/>
          <a:lstStyle/>
          <a:p>
            <a:pPr lvl="0"/>
            <a:r>
              <a:rPr lang="en-CA" dirty="0"/>
              <a:t>Pre-/Post-deploy</a:t>
            </a:r>
            <a:r>
              <a:rPr lang="en-CA" baseline="0" dirty="0"/>
              <a:t> scripts</a:t>
            </a:r>
            <a:endParaRPr lang="en-CA" dirty="0"/>
          </a:p>
        </p:txBody>
      </p:sp>
      <p:sp>
        <p:nvSpPr>
          <p:cNvPr id="3" name="Content Placeholder 2">
            <a:extLst>
              <a:ext uri="{FF2B5EF4-FFF2-40B4-BE49-F238E27FC236}">
                <a16:creationId xmlns:a16="http://schemas.microsoft.com/office/drawing/2014/main" id="{6AA08BD3-D4F2-4B75-D81A-25A48DEDADA8}"/>
              </a:ext>
            </a:extLst>
          </p:cNvPr>
          <p:cNvSpPr>
            <a:spLocks noGrp="1"/>
          </p:cNvSpPr>
          <p:nvPr>
            <p:ph idx="1"/>
          </p:nvPr>
        </p:nvSpPr>
        <p:spPr/>
        <p:txBody>
          <a:bodyPr>
            <a:normAutofit/>
          </a:bodyPr>
          <a:lstStyle/>
          <a:p>
            <a:r>
              <a:rPr lang="en-CA" dirty="0"/>
              <a:t>Only one per project</a:t>
            </a:r>
          </a:p>
          <a:p>
            <a:pPr lvl="1"/>
            <a:r>
              <a:rPr lang="en-CA" dirty="0"/>
              <a:t>:r .\</a:t>
            </a:r>
            <a:r>
              <a:rPr lang="en-CA" dirty="0" err="1"/>
              <a:t>DefaultSecurity.sql</a:t>
            </a:r>
            <a:endParaRPr lang="en-CA" dirty="0"/>
          </a:p>
          <a:p>
            <a:pPr lvl="1"/>
            <a:r>
              <a:rPr lang="en-CA" dirty="0"/>
              <a:t>:r .\</a:t>
            </a:r>
            <a:r>
              <a:rPr lang="en-CA" dirty="0" err="1"/>
              <a:t>BackfillReferenceData.sql</a:t>
            </a:r>
            <a:endParaRPr lang="en-CA" dirty="0"/>
          </a:p>
          <a:p>
            <a:pPr lvl="1"/>
            <a:r>
              <a:rPr lang="en-CA" dirty="0"/>
              <a:t>:r</a:t>
            </a:r>
            <a:r>
              <a:rPr lang="en-CA" baseline="0" dirty="0"/>
              <a:t> .\Patch_2024-2-10.sql</a:t>
            </a:r>
            <a:endParaRPr lang="en-CA" dirty="0"/>
          </a:p>
          <a:p>
            <a:pPr lvl="0"/>
            <a:r>
              <a:rPr lang="en-CA" dirty="0"/>
              <a:t>Scripts must be </a:t>
            </a:r>
            <a:r>
              <a:rPr lang="en-CA" b="1" dirty="0"/>
              <a:t>idempotent</a:t>
            </a:r>
          </a:p>
          <a:p>
            <a:pPr lvl="1"/>
            <a:r>
              <a:rPr lang="en-CA" dirty="0"/>
              <a:t>Run one or more times without affecting the desired outcome </a:t>
            </a:r>
          </a:p>
        </p:txBody>
      </p:sp>
      <p:sp>
        <p:nvSpPr>
          <p:cNvPr id="4" name="Text Placeholder 3">
            <a:extLst>
              <a:ext uri="{FF2B5EF4-FFF2-40B4-BE49-F238E27FC236}">
                <a16:creationId xmlns:a16="http://schemas.microsoft.com/office/drawing/2014/main" id="{C4C8BEDA-B863-6618-4C95-5D3FC3678082}"/>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618188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5E4F8-15FD-C6C0-2401-52CD6D11DF3B}"/>
              </a:ext>
            </a:extLst>
          </p:cNvPr>
          <p:cNvSpPr>
            <a:spLocks noGrp="1"/>
          </p:cNvSpPr>
          <p:nvPr>
            <p:ph type="title"/>
          </p:nvPr>
        </p:nvSpPr>
        <p:spPr/>
        <p:txBody>
          <a:bodyPr/>
          <a:lstStyle/>
          <a:p>
            <a:pPr lvl="0"/>
            <a:r>
              <a:rPr lang="en-CA" baseline="0" dirty="0"/>
              <a:t>SQLCMD syntax</a:t>
            </a:r>
            <a:endParaRPr lang="en-CA" dirty="0"/>
          </a:p>
        </p:txBody>
      </p:sp>
      <p:sp>
        <p:nvSpPr>
          <p:cNvPr id="3" name="Content Placeholder 2">
            <a:extLst>
              <a:ext uri="{FF2B5EF4-FFF2-40B4-BE49-F238E27FC236}">
                <a16:creationId xmlns:a16="http://schemas.microsoft.com/office/drawing/2014/main" id="{A3C8049C-3A8D-A2B5-8A45-863793163802}"/>
              </a:ext>
            </a:extLst>
          </p:cNvPr>
          <p:cNvSpPr>
            <a:spLocks noGrp="1"/>
          </p:cNvSpPr>
          <p:nvPr>
            <p:ph idx="1"/>
          </p:nvPr>
        </p:nvSpPr>
        <p:spPr/>
        <p:txBody>
          <a:bodyPr/>
          <a:lstStyle/>
          <a:p>
            <a:r>
              <a:rPr lang="en-CA" dirty="0"/>
              <a:t>:r – run file</a:t>
            </a:r>
          </a:p>
          <a:p>
            <a:r>
              <a:rPr lang="en-CA" dirty="0"/>
              <a:t>:</a:t>
            </a:r>
            <a:r>
              <a:rPr lang="en-CA" dirty="0" err="1"/>
              <a:t>setVar</a:t>
            </a:r>
            <a:r>
              <a:rPr lang="en-CA" dirty="0"/>
              <a:t> – set variable</a:t>
            </a:r>
          </a:p>
          <a:p>
            <a:r>
              <a:rPr lang="en-CA" dirty="0"/>
              <a:t>$(variables) </a:t>
            </a:r>
          </a:p>
        </p:txBody>
      </p:sp>
      <p:sp>
        <p:nvSpPr>
          <p:cNvPr id="4" name="Text Placeholder 3">
            <a:extLst>
              <a:ext uri="{FF2B5EF4-FFF2-40B4-BE49-F238E27FC236}">
                <a16:creationId xmlns:a16="http://schemas.microsoft.com/office/drawing/2014/main" id="{1CFD02D6-469C-A3BD-E29D-64A1000B47D3}"/>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1630610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33456-950F-7169-AC28-D8E3DC036A33}"/>
              </a:ext>
            </a:extLst>
          </p:cNvPr>
          <p:cNvSpPr>
            <a:spLocks noGrp="1"/>
          </p:cNvSpPr>
          <p:nvPr>
            <p:ph type="title"/>
          </p:nvPr>
        </p:nvSpPr>
        <p:spPr/>
        <p:txBody>
          <a:bodyPr>
            <a:normAutofit/>
          </a:bodyPr>
          <a:lstStyle/>
          <a:p>
            <a:pPr rtl="0" eaLnBrk="1" latinLnBrk="0" hangingPunct="1"/>
            <a:r>
              <a:rPr lang="en-CA" sz="4000" kern="1200" dirty="0">
                <a:solidFill>
                  <a:schemeClr val="tx1"/>
                </a:solidFill>
                <a:effectLst/>
                <a:latin typeface="+mj-lt"/>
                <a:ea typeface="+mj-ea"/>
                <a:cs typeface="+mj-cs"/>
              </a:rPr>
              <a:t>Default security</a:t>
            </a:r>
            <a:endParaRPr lang="en-CA" dirty="0">
              <a:effectLst/>
            </a:endParaRPr>
          </a:p>
        </p:txBody>
      </p:sp>
      <p:pic>
        <p:nvPicPr>
          <p:cNvPr id="6" name="Content Placeholder 5">
            <a:extLst>
              <a:ext uri="{FF2B5EF4-FFF2-40B4-BE49-F238E27FC236}">
                <a16:creationId xmlns:a16="http://schemas.microsoft.com/office/drawing/2014/main" id="{05B612AA-1398-DFBC-12D8-7C70008E92D5}"/>
              </a:ext>
            </a:extLst>
          </p:cNvPr>
          <p:cNvPicPr>
            <a:picLocks noGrp="1" noChangeAspect="1"/>
          </p:cNvPicPr>
          <p:nvPr>
            <p:ph idx="1"/>
          </p:nvPr>
        </p:nvPicPr>
        <p:blipFill>
          <a:blip r:embed="rId3"/>
          <a:stretch>
            <a:fillRect/>
          </a:stretch>
        </p:blipFill>
        <p:spPr>
          <a:xfrm>
            <a:off x="250319" y="1680148"/>
            <a:ext cx="7508766" cy="1083301"/>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AC3493FF-B920-DFCB-1102-5C69075B7251}"/>
              </a:ext>
            </a:extLst>
          </p:cNvPr>
          <p:cNvSpPr>
            <a:spLocks noGrp="1"/>
          </p:cNvSpPr>
          <p:nvPr>
            <p:ph type="body" sz="quarter" idx="10"/>
          </p:nvPr>
        </p:nvSpPr>
        <p:spPr/>
        <p:txBody>
          <a:bodyPr/>
          <a:lstStyle/>
          <a:p>
            <a:endParaRPr lang="en-CA"/>
          </a:p>
        </p:txBody>
      </p:sp>
      <p:pic>
        <p:nvPicPr>
          <p:cNvPr id="8" name="Picture 7">
            <a:extLst>
              <a:ext uri="{FF2B5EF4-FFF2-40B4-BE49-F238E27FC236}">
                <a16:creationId xmlns:a16="http://schemas.microsoft.com/office/drawing/2014/main" id="{79B680ED-45B7-BFF5-F7D7-3C345EFD2CD8}"/>
              </a:ext>
            </a:extLst>
          </p:cNvPr>
          <p:cNvPicPr>
            <a:picLocks noChangeAspect="1"/>
          </p:cNvPicPr>
          <p:nvPr/>
        </p:nvPicPr>
        <p:blipFill rotWithShape="1">
          <a:blip r:embed="rId4"/>
          <a:srcRect l="985" t="2143" r="849"/>
          <a:stretch/>
        </p:blipFill>
        <p:spPr>
          <a:xfrm>
            <a:off x="7896736" y="733087"/>
            <a:ext cx="4177276" cy="40607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92193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F15F-709A-9A73-D9FF-763AF1127BA8}"/>
              </a:ext>
            </a:extLst>
          </p:cNvPr>
          <p:cNvSpPr>
            <a:spLocks noGrp="1"/>
          </p:cNvSpPr>
          <p:nvPr>
            <p:ph type="title"/>
          </p:nvPr>
        </p:nvSpPr>
        <p:spPr/>
        <p:txBody>
          <a:bodyPr/>
          <a:lstStyle/>
          <a:p>
            <a:r>
              <a:rPr lang="en-CA" dirty="0"/>
              <a:t>Backfilling Reference Data</a:t>
            </a:r>
          </a:p>
        </p:txBody>
      </p:sp>
      <p:sp>
        <p:nvSpPr>
          <p:cNvPr id="4" name="Text Placeholder 3">
            <a:extLst>
              <a:ext uri="{FF2B5EF4-FFF2-40B4-BE49-F238E27FC236}">
                <a16:creationId xmlns:a16="http://schemas.microsoft.com/office/drawing/2014/main" id="{703CEF99-C59A-5FCC-8DAF-A2AE1E253E3D}"/>
              </a:ext>
            </a:extLst>
          </p:cNvPr>
          <p:cNvSpPr>
            <a:spLocks noGrp="1"/>
          </p:cNvSpPr>
          <p:nvPr>
            <p:ph type="body" sz="quarter" idx="10"/>
          </p:nvPr>
        </p:nvSpPr>
        <p:spPr/>
        <p:txBody>
          <a:bodyPr/>
          <a:lstStyle/>
          <a:p>
            <a:endParaRPr lang="en-CA"/>
          </a:p>
        </p:txBody>
      </p:sp>
      <p:pic>
        <p:nvPicPr>
          <p:cNvPr id="6" name="Picture 5">
            <a:extLst>
              <a:ext uri="{FF2B5EF4-FFF2-40B4-BE49-F238E27FC236}">
                <a16:creationId xmlns:a16="http://schemas.microsoft.com/office/drawing/2014/main" id="{FD47D891-8B82-747C-80C0-BA631FB673DD}"/>
              </a:ext>
            </a:extLst>
          </p:cNvPr>
          <p:cNvPicPr>
            <a:picLocks noChangeAspect="1"/>
          </p:cNvPicPr>
          <p:nvPr/>
        </p:nvPicPr>
        <p:blipFill>
          <a:blip r:embed="rId3"/>
          <a:stretch>
            <a:fillRect/>
          </a:stretch>
        </p:blipFill>
        <p:spPr>
          <a:xfrm>
            <a:off x="240900" y="1646713"/>
            <a:ext cx="4258684" cy="4636302"/>
          </a:xfrm>
          <a:prstGeom prst="rect">
            <a:avLst/>
          </a:prstGeom>
          <a:ln>
            <a:noFill/>
          </a:ln>
          <a:effectLst>
            <a:outerShdw blurRad="292100" dist="139700" dir="2700000" algn="tl" rotWithShape="0">
              <a:srgbClr val="333333">
                <a:alpha val="65000"/>
              </a:srgbClr>
            </a:outerShdw>
          </a:effectLst>
        </p:spPr>
      </p:pic>
      <p:pic>
        <p:nvPicPr>
          <p:cNvPr id="7" name="Content Placeholder 6">
            <a:extLst>
              <a:ext uri="{FF2B5EF4-FFF2-40B4-BE49-F238E27FC236}">
                <a16:creationId xmlns:a16="http://schemas.microsoft.com/office/drawing/2014/main" id="{569982CD-FD9C-BA14-4722-53C99E3370A1}"/>
              </a:ext>
            </a:extLst>
          </p:cNvPr>
          <p:cNvPicPr>
            <a:picLocks noGrp="1" noChangeAspect="1"/>
          </p:cNvPicPr>
          <p:nvPr>
            <p:ph idx="1"/>
          </p:nvPr>
        </p:nvPicPr>
        <p:blipFill>
          <a:blip r:embed="rId4"/>
          <a:stretch>
            <a:fillRect/>
          </a:stretch>
        </p:blipFill>
        <p:spPr>
          <a:xfrm>
            <a:off x="4785992" y="1646713"/>
            <a:ext cx="3534268" cy="364858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F6425E5-14FD-4F82-E749-450970CA4A8E}"/>
              </a:ext>
            </a:extLst>
          </p:cNvPr>
          <p:cNvPicPr>
            <a:picLocks noChangeAspect="1"/>
          </p:cNvPicPr>
          <p:nvPr/>
        </p:nvPicPr>
        <p:blipFill>
          <a:blip r:embed="rId5"/>
          <a:stretch>
            <a:fillRect/>
          </a:stretch>
        </p:blipFill>
        <p:spPr>
          <a:xfrm>
            <a:off x="8606668" y="1646713"/>
            <a:ext cx="3428016" cy="39947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0695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A668-BC53-3186-83CD-27F84699B228}"/>
              </a:ext>
            </a:extLst>
          </p:cNvPr>
          <p:cNvSpPr>
            <a:spLocks noGrp="1"/>
          </p:cNvSpPr>
          <p:nvPr>
            <p:ph type="title"/>
          </p:nvPr>
        </p:nvSpPr>
        <p:spPr/>
        <p:txBody>
          <a:bodyPr/>
          <a:lstStyle/>
          <a:p>
            <a:r>
              <a:rPr lang="en-CA" dirty="0"/>
              <a:t>Executing Data Patches</a:t>
            </a:r>
          </a:p>
        </p:txBody>
      </p:sp>
      <p:sp>
        <p:nvSpPr>
          <p:cNvPr id="3" name="Content Placeholder 2">
            <a:extLst>
              <a:ext uri="{FF2B5EF4-FFF2-40B4-BE49-F238E27FC236}">
                <a16:creationId xmlns:a16="http://schemas.microsoft.com/office/drawing/2014/main" id="{AFEBDD54-0741-8FD4-55C2-22001297EF2E}"/>
              </a:ext>
            </a:extLst>
          </p:cNvPr>
          <p:cNvSpPr>
            <a:spLocks noGrp="1"/>
          </p:cNvSpPr>
          <p:nvPr>
            <p:ph idx="1"/>
          </p:nvPr>
        </p:nvSpPr>
        <p:spPr/>
        <p:txBody>
          <a:bodyPr/>
          <a:lstStyle/>
          <a:p>
            <a:endParaRPr lang="en-CA" dirty="0"/>
          </a:p>
        </p:txBody>
      </p:sp>
      <p:sp>
        <p:nvSpPr>
          <p:cNvPr id="4" name="Text Placeholder 3">
            <a:extLst>
              <a:ext uri="{FF2B5EF4-FFF2-40B4-BE49-F238E27FC236}">
                <a16:creationId xmlns:a16="http://schemas.microsoft.com/office/drawing/2014/main" id="{09B29296-19D8-2A60-F9CA-4B1926087E71}"/>
              </a:ext>
            </a:extLst>
          </p:cNvPr>
          <p:cNvSpPr>
            <a:spLocks noGrp="1"/>
          </p:cNvSpPr>
          <p:nvPr>
            <p:ph type="body" sz="quarter" idx="10"/>
          </p:nvPr>
        </p:nvSpPr>
        <p:spPr/>
        <p:txBody>
          <a:bodyPr/>
          <a:lstStyle/>
          <a:p>
            <a:endParaRPr lang="en-CA"/>
          </a:p>
        </p:txBody>
      </p:sp>
      <p:pic>
        <p:nvPicPr>
          <p:cNvPr id="6" name="Picture 5">
            <a:extLst>
              <a:ext uri="{FF2B5EF4-FFF2-40B4-BE49-F238E27FC236}">
                <a16:creationId xmlns:a16="http://schemas.microsoft.com/office/drawing/2014/main" id="{76EF9202-9DC6-7093-30BA-6D6720752327}"/>
              </a:ext>
            </a:extLst>
          </p:cNvPr>
          <p:cNvPicPr>
            <a:picLocks noChangeAspect="1"/>
          </p:cNvPicPr>
          <p:nvPr/>
        </p:nvPicPr>
        <p:blipFill>
          <a:blip r:embed="rId3"/>
          <a:stretch>
            <a:fillRect/>
          </a:stretch>
        </p:blipFill>
        <p:spPr>
          <a:xfrm>
            <a:off x="838200" y="1930527"/>
            <a:ext cx="6743922" cy="292660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040F312-2548-DFF8-25E7-9B602BC64E11}"/>
              </a:ext>
            </a:extLst>
          </p:cNvPr>
          <p:cNvPicPr>
            <a:picLocks noChangeAspect="1"/>
          </p:cNvPicPr>
          <p:nvPr/>
        </p:nvPicPr>
        <p:blipFill>
          <a:blip r:embed="rId4"/>
          <a:stretch>
            <a:fillRect/>
          </a:stretch>
        </p:blipFill>
        <p:spPr>
          <a:xfrm>
            <a:off x="5210086" y="4059606"/>
            <a:ext cx="6294665" cy="259864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AFF60D94-5AEC-D8CE-F25B-36AE73ADE604}"/>
              </a:ext>
            </a:extLst>
          </p:cNvPr>
          <p:cNvPicPr>
            <a:picLocks noChangeAspect="1"/>
          </p:cNvPicPr>
          <p:nvPr/>
        </p:nvPicPr>
        <p:blipFill>
          <a:blip r:embed="rId5"/>
          <a:stretch>
            <a:fillRect/>
          </a:stretch>
        </p:blipFill>
        <p:spPr>
          <a:xfrm>
            <a:off x="7746951" y="199749"/>
            <a:ext cx="4258129" cy="32292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3534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A5E9-0562-1914-B0BA-4CC242AF9210}"/>
              </a:ext>
            </a:extLst>
          </p:cNvPr>
          <p:cNvSpPr>
            <a:spLocks noGrp="1"/>
          </p:cNvSpPr>
          <p:nvPr>
            <p:ph type="title"/>
          </p:nvPr>
        </p:nvSpPr>
        <p:spPr/>
        <p:txBody>
          <a:bodyPr/>
          <a:lstStyle/>
          <a:p>
            <a:r>
              <a:rPr lang="en-CA" dirty="0"/>
              <a:t>Importing</a:t>
            </a:r>
            <a:r>
              <a:rPr lang="en-CA" baseline="0" dirty="0"/>
              <a:t> from an existing database</a:t>
            </a:r>
            <a:endParaRPr lang="en-CA" dirty="0"/>
          </a:p>
        </p:txBody>
      </p:sp>
      <p:sp>
        <p:nvSpPr>
          <p:cNvPr id="3" name="Content Placeholder 2">
            <a:extLst>
              <a:ext uri="{FF2B5EF4-FFF2-40B4-BE49-F238E27FC236}">
                <a16:creationId xmlns:a16="http://schemas.microsoft.com/office/drawing/2014/main" id="{A5BAAB03-4275-0C73-A07C-D61E6B96D101}"/>
              </a:ext>
            </a:extLst>
          </p:cNvPr>
          <p:cNvSpPr>
            <a:spLocks noGrp="1"/>
          </p:cNvSpPr>
          <p:nvPr>
            <p:ph idx="1"/>
          </p:nvPr>
        </p:nvSpPr>
        <p:spPr/>
        <p:txBody>
          <a:bodyPr/>
          <a:lstStyle/>
          <a:p>
            <a:r>
              <a:rPr lang="en-CA" dirty="0"/>
              <a:t>Databases *should* be self-contained</a:t>
            </a:r>
          </a:p>
          <a:p>
            <a:r>
              <a:rPr lang="en-CA" dirty="0"/>
              <a:t>Often exposes</a:t>
            </a:r>
            <a:r>
              <a:rPr lang="en-CA" baseline="0" dirty="0"/>
              <a:t> errors/problems</a:t>
            </a:r>
          </a:p>
          <a:p>
            <a:pPr lvl="1"/>
            <a:r>
              <a:rPr lang="en-CA" dirty="0"/>
              <a:t>Missing</a:t>
            </a:r>
            <a:r>
              <a:rPr lang="en-CA" baseline="0" dirty="0"/>
              <a:t> objects, bad names</a:t>
            </a:r>
          </a:p>
          <a:p>
            <a:pPr lvl="1"/>
            <a:r>
              <a:rPr lang="en-CA" baseline="0" dirty="0"/>
              <a:t>Three-part and four-part names</a:t>
            </a:r>
          </a:p>
          <a:p>
            <a:r>
              <a:rPr lang="en-CA" dirty="0"/>
              <a:t>Replace external references with CREATE SYNONYM and $(variables)</a:t>
            </a:r>
          </a:p>
        </p:txBody>
      </p:sp>
      <p:sp>
        <p:nvSpPr>
          <p:cNvPr id="4" name="Text Placeholder 3">
            <a:extLst>
              <a:ext uri="{FF2B5EF4-FFF2-40B4-BE49-F238E27FC236}">
                <a16:creationId xmlns:a16="http://schemas.microsoft.com/office/drawing/2014/main" id="{7701BC5B-F426-28E2-B880-FC81C32CEF7B}"/>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3028103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B3BA-10B4-83A1-9625-D75448336EBC}"/>
              </a:ext>
            </a:extLst>
          </p:cNvPr>
          <p:cNvSpPr>
            <a:spLocks noGrp="1"/>
          </p:cNvSpPr>
          <p:nvPr>
            <p:ph type="title"/>
          </p:nvPr>
        </p:nvSpPr>
        <p:spPr/>
        <p:txBody>
          <a:bodyPr/>
          <a:lstStyle/>
          <a:p>
            <a:r>
              <a:rPr lang="en-CA" dirty="0"/>
              <a:t>Database references</a:t>
            </a:r>
          </a:p>
        </p:txBody>
      </p:sp>
      <p:sp>
        <p:nvSpPr>
          <p:cNvPr id="3" name="Content Placeholder 2">
            <a:extLst>
              <a:ext uri="{FF2B5EF4-FFF2-40B4-BE49-F238E27FC236}">
                <a16:creationId xmlns:a16="http://schemas.microsoft.com/office/drawing/2014/main" id="{627EEA5C-61E5-19B3-EDDC-CFC8B2C4DD77}"/>
              </a:ext>
            </a:extLst>
          </p:cNvPr>
          <p:cNvSpPr>
            <a:spLocks noGrp="1"/>
          </p:cNvSpPr>
          <p:nvPr>
            <p:ph idx="1"/>
          </p:nvPr>
        </p:nvSpPr>
        <p:spPr/>
        <p:txBody>
          <a:bodyPr>
            <a:normAutofit fontScale="92500" lnSpcReduction="10000"/>
          </a:bodyPr>
          <a:lstStyle/>
          <a:p>
            <a:r>
              <a:rPr lang="en-CA" dirty="0"/>
              <a:t>What is in or out of your control? What can you deploy?</a:t>
            </a:r>
          </a:p>
          <a:p>
            <a:r>
              <a:rPr lang="en-CA" dirty="0"/>
              <a:t>System databases</a:t>
            </a:r>
          </a:p>
          <a:p>
            <a:pPr lvl="1"/>
            <a:r>
              <a:rPr lang="en-CA" dirty="0"/>
              <a:t>master, </a:t>
            </a:r>
            <a:r>
              <a:rPr lang="en-CA" dirty="0" err="1"/>
              <a:t>msdb</a:t>
            </a:r>
            <a:endParaRPr lang="en-CA" dirty="0"/>
          </a:p>
          <a:p>
            <a:pPr lvl="0"/>
            <a:r>
              <a:rPr lang="en-CA" dirty="0"/>
              <a:t>Other</a:t>
            </a:r>
            <a:r>
              <a:rPr lang="en-CA" baseline="0" dirty="0"/>
              <a:t> database projects</a:t>
            </a:r>
          </a:p>
          <a:p>
            <a:pPr lvl="0"/>
            <a:r>
              <a:rPr lang="en-CA" baseline="0" dirty="0"/>
              <a:t>DACPAC files (binary reference)</a:t>
            </a:r>
          </a:p>
          <a:p>
            <a:pPr lvl="0"/>
            <a:r>
              <a:rPr lang="en-CA" baseline="0" dirty="0"/>
              <a:t>Target: </a:t>
            </a:r>
          </a:p>
          <a:p>
            <a:pPr lvl="1"/>
            <a:r>
              <a:rPr lang="en-CA" baseline="0" dirty="0"/>
              <a:t>Different server, different database</a:t>
            </a:r>
          </a:p>
          <a:p>
            <a:pPr lvl="1"/>
            <a:r>
              <a:rPr lang="en-CA" baseline="0" dirty="0"/>
              <a:t>Same server, different database</a:t>
            </a:r>
          </a:p>
          <a:p>
            <a:pPr lvl="1"/>
            <a:r>
              <a:rPr lang="en-CA" baseline="0" dirty="0"/>
              <a:t>Same server, same database</a:t>
            </a:r>
          </a:p>
        </p:txBody>
      </p:sp>
      <p:sp>
        <p:nvSpPr>
          <p:cNvPr id="4" name="Text Placeholder 3">
            <a:extLst>
              <a:ext uri="{FF2B5EF4-FFF2-40B4-BE49-F238E27FC236}">
                <a16:creationId xmlns:a16="http://schemas.microsoft.com/office/drawing/2014/main" id="{81D44F02-189C-EF12-0420-580207B56A73}"/>
              </a:ext>
            </a:extLst>
          </p:cNvPr>
          <p:cNvSpPr>
            <a:spLocks noGrp="1"/>
          </p:cNvSpPr>
          <p:nvPr>
            <p:ph type="body" sz="quarter" idx="10"/>
          </p:nvPr>
        </p:nvSpPr>
        <p:spPr/>
        <p:txBody>
          <a:bodyPr/>
          <a:lstStyle/>
          <a:p>
            <a:endParaRPr lang="en-CA"/>
          </a:p>
        </p:txBody>
      </p:sp>
      <p:pic>
        <p:nvPicPr>
          <p:cNvPr id="6" name="Picture 5" descr="A blue and black logo&#10;&#10;Description automatically generated">
            <a:extLst>
              <a:ext uri="{FF2B5EF4-FFF2-40B4-BE49-F238E27FC236}">
                <a16:creationId xmlns:a16="http://schemas.microsoft.com/office/drawing/2014/main" id="{055A709C-333E-61EF-82A0-98852939ABB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662715" y="3124441"/>
            <a:ext cx="3017520" cy="3017520"/>
          </a:xfrm>
          <a:prstGeom prst="rect">
            <a:avLst/>
          </a:prstGeom>
        </p:spPr>
      </p:pic>
      <p:pic>
        <p:nvPicPr>
          <p:cNvPr id="8" name="Picture 7" descr="A blue and black logo&#10;&#10;Description automatically generated">
            <a:extLst>
              <a:ext uri="{FF2B5EF4-FFF2-40B4-BE49-F238E27FC236}">
                <a16:creationId xmlns:a16="http://schemas.microsoft.com/office/drawing/2014/main" id="{362FD75A-F998-6736-9345-6C047CEE26F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65256" y="3740038"/>
            <a:ext cx="1635686" cy="2017787"/>
          </a:xfrm>
          <a:prstGeom prst="rect">
            <a:avLst/>
          </a:prstGeom>
        </p:spPr>
      </p:pic>
      <p:pic>
        <p:nvPicPr>
          <p:cNvPr id="10" name="Picture 9" descr="A computer tower with a round object&#10;&#10;Description automatically generated">
            <a:extLst>
              <a:ext uri="{FF2B5EF4-FFF2-40B4-BE49-F238E27FC236}">
                <a16:creationId xmlns:a16="http://schemas.microsoft.com/office/drawing/2014/main" id="{67736D1F-3B9D-EB42-702E-9ED06D00212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553126" y="801594"/>
            <a:ext cx="1912130" cy="2257866"/>
          </a:xfrm>
          <a:prstGeom prst="rect">
            <a:avLst/>
          </a:prstGeom>
        </p:spPr>
      </p:pic>
      <p:pic>
        <p:nvPicPr>
          <p:cNvPr id="11" name="Picture 10" descr="A computer tower with a round object&#10;&#10;Description automatically generated">
            <a:extLst>
              <a:ext uri="{FF2B5EF4-FFF2-40B4-BE49-F238E27FC236}">
                <a16:creationId xmlns:a16="http://schemas.microsoft.com/office/drawing/2014/main" id="{7998D121-373E-3F33-7DB7-7DA28A614B6C}"/>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837908" y="786605"/>
            <a:ext cx="1912130" cy="2257866"/>
          </a:xfrm>
          <a:prstGeom prst="rect">
            <a:avLst/>
          </a:prstGeom>
        </p:spPr>
      </p:pic>
      <p:sp>
        <p:nvSpPr>
          <p:cNvPr id="12" name="Arrow: Right 11">
            <a:extLst>
              <a:ext uri="{FF2B5EF4-FFF2-40B4-BE49-F238E27FC236}">
                <a16:creationId xmlns:a16="http://schemas.microsoft.com/office/drawing/2014/main" id="{449B474F-6961-71E1-D82A-E8D684F21351}"/>
              </a:ext>
            </a:extLst>
          </p:cNvPr>
          <p:cNvSpPr/>
          <p:nvPr/>
        </p:nvSpPr>
        <p:spPr>
          <a:xfrm>
            <a:off x="8568370" y="1809422"/>
            <a:ext cx="1166424" cy="4165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FC1D5441-DB78-D426-F37A-F2000189093F}"/>
              </a:ext>
            </a:extLst>
          </p:cNvPr>
          <p:cNvSpPr txBox="1"/>
          <p:nvPr/>
        </p:nvSpPr>
        <p:spPr>
          <a:xfrm>
            <a:off x="6877874" y="3150861"/>
            <a:ext cx="1101776" cy="369332"/>
          </a:xfrm>
          <a:prstGeom prst="rect">
            <a:avLst/>
          </a:prstGeom>
          <a:noFill/>
          <a:ln>
            <a:solidFill>
              <a:schemeClr val="tx2"/>
            </a:solidFill>
          </a:ln>
        </p:spPr>
        <p:txBody>
          <a:bodyPr wrap="none" rtlCol="0">
            <a:spAutoFit/>
          </a:bodyPr>
          <a:lstStyle/>
          <a:p>
            <a:r>
              <a:rPr lang="en-CA" dirty="0"/>
              <a:t>Project A</a:t>
            </a:r>
          </a:p>
        </p:txBody>
      </p:sp>
      <p:sp>
        <p:nvSpPr>
          <p:cNvPr id="14" name="TextBox 13">
            <a:extLst>
              <a:ext uri="{FF2B5EF4-FFF2-40B4-BE49-F238E27FC236}">
                <a16:creationId xmlns:a16="http://schemas.microsoft.com/office/drawing/2014/main" id="{BBD95949-F283-9247-081E-1FA3827E2CA8}"/>
              </a:ext>
            </a:extLst>
          </p:cNvPr>
          <p:cNvSpPr txBox="1"/>
          <p:nvPr/>
        </p:nvSpPr>
        <p:spPr>
          <a:xfrm>
            <a:off x="10944699" y="2910562"/>
            <a:ext cx="1108188" cy="369332"/>
          </a:xfrm>
          <a:prstGeom prst="rect">
            <a:avLst/>
          </a:prstGeom>
          <a:noFill/>
          <a:ln>
            <a:solidFill>
              <a:schemeClr val="tx2"/>
            </a:solidFill>
          </a:ln>
        </p:spPr>
        <p:txBody>
          <a:bodyPr wrap="none" rtlCol="0">
            <a:spAutoFit/>
          </a:bodyPr>
          <a:lstStyle/>
          <a:p>
            <a:r>
              <a:rPr lang="en-CA" dirty="0"/>
              <a:t>Project B</a:t>
            </a:r>
          </a:p>
        </p:txBody>
      </p:sp>
      <p:sp>
        <p:nvSpPr>
          <p:cNvPr id="15" name="TextBox 14">
            <a:extLst>
              <a:ext uri="{FF2B5EF4-FFF2-40B4-BE49-F238E27FC236}">
                <a16:creationId xmlns:a16="http://schemas.microsoft.com/office/drawing/2014/main" id="{28D6DED7-C51A-D5A7-89A8-1C11EF6DE55D}"/>
              </a:ext>
            </a:extLst>
          </p:cNvPr>
          <p:cNvSpPr txBox="1"/>
          <p:nvPr/>
        </p:nvSpPr>
        <p:spPr>
          <a:xfrm>
            <a:off x="6656649" y="4068734"/>
            <a:ext cx="1101776" cy="369332"/>
          </a:xfrm>
          <a:prstGeom prst="rect">
            <a:avLst/>
          </a:prstGeom>
          <a:noFill/>
          <a:ln>
            <a:solidFill>
              <a:schemeClr val="tx2"/>
            </a:solidFill>
          </a:ln>
        </p:spPr>
        <p:txBody>
          <a:bodyPr wrap="none" rtlCol="0">
            <a:spAutoFit/>
          </a:bodyPr>
          <a:lstStyle/>
          <a:p>
            <a:r>
              <a:rPr lang="en-CA" dirty="0"/>
              <a:t>Project A</a:t>
            </a:r>
          </a:p>
        </p:txBody>
      </p:sp>
      <p:sp>
        <p:nvSpPr>
          <p:cNvPr id="16" name="TextBox 15">
            <a:extLst>
              <a:ext uri="{FF2B5EF4-FFF2-40B4-BE49-F238E27FC236}">
                <a16:creationId xmlns:a16="http://schemas.microsoft.com/office/drawing/2014/main" id="{2AF5344B-B6F1-15A2-BE0D-7D368C63DD06}"/>
              </a:ext>
            </a:extLst>
          </p:cNvPr>
          <p:cNvSpPr txBox="1"/>
          <p:nvPr/>
        </p:nvSpPr>
        <p:spPr>
          <a:xfrm>
            <a:off x="10595156" y="3345577"/>
            <a:ext cx="1108188" cy="369332"/>
          </a:xfrm>
          <a:prstGeom prst="rect">
            <a:avLst/>
          </a:prstGeom>
          <a:noFill/>
          <a:ln>
            <a:solidFill>
              <a:schemeClr val="tx2"/>
            </a:solidFill>
          </a:ln>
        </p:spPr>
        <p:txBody>
          <a:bodyPr wrap="none" rtlCol="0">
            <a:spAutoFit/>
          </a:bodyPr>
          <a:lstStyle/>
          <a:p>
            <a:r>
              <a:rPr lang="en-CA" dirty="0"/>
              <a:t>Project B</a:t>
            </a:r>
          </a:p>
        </p:txBody>
      </p:sp>
      <p:sp>
        <p:nvSpPr>
          <p:cNvPr id="17" name="TextBox 16">
            <a:extLst>
              <a:ext uri="{FF2B5EF4-FFF2-40B4-BE49-F238E27FC236}">
                <a16:creationId xmlns:a16="http://schemas.microsoft.com/office/drawing/2014/main" id="{30C0045B-41B6-6278-DE37-114A193285EA}"/>
              </a:ext>
            </a:extLst>
          </p:cNvPr>
          <p:cNvSpPr txBox="1"/>
          <p:nvPr/>
        </p:nvSpPr>
        <p:spPr>
          <a:xfrm>
            <a:off x="10451873" y="4149924"/>
            <a:ext cx="1101776" cy="369332"/>
          </a:xfrm>
          <a:prstGeom prst="rect">
            <a:avLst/>
          </a:prstGeom>
          <a:noFill/>
          <a:ln>
            <a:solidFill>
              <a:schemeClr val="tx2"/>
            </a:solidFill>
          </a:ln>
        </p:spPr>
        <p:txBody>
          <a:bodyPr wrap="none" rtlCol="0">
            <a:spAutoFit/>
          </a:bodyPr>
          <a:lstStyle/>
          <a:p>
            <a:r>
              <a:rPr lang="en-CA" dirty="0"/>
              <a:t>Project A</a:t>
            </a:r>
          </a:p>
        </p:txBody>
      </p:sp>
      <p:sp>
        <p:nvSpPr>
          <p:cNvPr id="19" name="TextBox 18">
            <a:extLst>
              <a:ext uri="{FF2B5EF4-FFF2-40B4-BE49-F238E27FC236}">
                <a16:creationId xmlns:a16="http://schemas.microsoft.com/office/drawing/2014/main" id="{1D627CC4-D304-722B-0E82-5E38B45672F6}"/>
              </a:ext>
            </a:extLst>
          </p:cNvPr>
          <p:cNvSpPr txBox="1"/>
          <p:nvPr/>
        </p:nvSpPr>
        <p:spPr>
          <a:xfrm>
            <a:off x="10445461" y="4519256"/>
            <a:ext cx="1108188" cy="369332"/>
          </a:xfrm>
          <a:prstGeom prst="rect">
            <a:avLst/>
          </a:prstGeom>
          <a:noFill/>
          <a:ln>
            <a:solidFill>
              <a:schemeClr val="tx2"/>
            </a:solidFill>
          </a:ln>
        </p:spPr>
        <p:txBody>
          <a:bodyPr wrap="none" rtlCol="0">
            <a:spAutoFit/>
          </a:bodyPr>
          <a:lstStyle/>
          <a:p>
            <a:r>
              <a:rPr lang="en-CA" dirty="0"/>
              <a:t>Project B</a:t>
            </a:r>
          </a:p>
        </p:txBody>
      </p:sp>
    </p:spTree>
    <p:extLst>
      <p:ext uri="{BB962C8B-B14F-4D97-AF65-F5344CB8AC3E}">
        <p14:creationId xmlns:p14="http://schemas.microsoft.com/office/powerpoint/2010/main" val="249237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 presetClass="entr" presetSubtype="0" fill="hold" nodeType="with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6"/>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5"/>
                                        </p:tgtEl>
                                        <p:attrNameLst>
                                          <p:attrName>style.visibility</p:attrName>
                                        </p:attrNameLst>
                                      </p:cBhvr>
                                      <p:to>
                                        <p:strVal val="hidden"/>
                                      </p:to>
                                    </p:set>
                                  </p:childTnLst>
                                </p:cTn>
                              </p:par>
                              <p:par>
                                <p:cTn id="65" presetID="1" presetClass="exit" presetSubtype="0" fill="hold" grpId="2" nodeType="withEffect">
                                  <p:stCondLst>
                                    <p:cond delay="0"/>
                                  </p:stCondLst>
                                  <p:childTnLst>
                                    <p:set>
                                      <p:cBhvr>
                                        <p:cTn id="6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6" grpId="2" animBg="1"/>
      <p:bldP spid="17"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32402-3980-A327-9514-D3ECD0E963AB}"/>
              </a:ext>
            </a:extLst>
          </p:cNvPr>
          <p:cNvSpPr>
            <a:spLocks noGrp="1"/>
          </p:cNvSpPr>
          <p:nvPr>
            <p:ph type="title"/>
          </p:nvPr>
        </p:nvSpPr>
        <p:spPr/>
        <p:txBody>
          <a:bodyPr>
            <a:normAutofit/>
          </a:bodyPr>
          <a:lstStyle/>
          <a:p>
            <a:r>
              <a:rPr lang="en-CA" dirty="0"/>
              <a:t>Database reference</a:t>
            </a:r>
            <a:r>
              <a:rPr lang="en-CA" baseline="0" dirty="0"/>
              <a:t> scenarios</a:t>
            </a:r>
            <a:endParaRPr lang="en-CA" dirty="0"/>
          </a:p>
        </p:txBody>
      </p:sp>
      <p:sp>
        <p:nvSpPr>
          <p:cNvPr id="3" name="Content Placeholder 2">
            <a:extLst>
              <a:ext uri="{FF2B5EF4-FFF2-40B4-BE49-F238E27FC236}">
                <a16:creationId xmlns:a16="http://schemas.microsoft.com/office/drawing/2014/main" id="{68157B5F-B8C2-A6A1-EF18-077C558D86D9}"/>
              </a:ext>
            </a:extLst>
          </p:cNvPr>
          <p:cNvSpPr>
            <a:spLocks noGrp="1"/>
          </p:cNvSpPr>
          <p:nvPr>
            <p:ph idx="1"/>
          </p:nvPr>
        </p:nvSpPr>
        <p:spPr/>
        <p:txBody>
          <a:bodyPr>
            <a:normAutofit fontScale="92500" lnSpcReduction="20000"/>
          </a:bodyPr>
          <a:lstStyle/>
          <a:p>
            <a:pPr lvl="0"/>
            <a:r>
              <a:rPr lang="en-CA" dirty="0"/>
              <a:t>Cross-reference to</a:t>
            </a:r>
            <a:r>
              <a:rPr lang="en-CA" baseline="0" dirty="0"/>
              <a:t> another database outside of your control</a:t>
            </a:r>
          </a:p>
          <a:p>
            <a:pPr lvl="0"/>
            <a:r>
              <a:rPr lang="en-CA" baseline="0" dirty="0"/>
              <a:t>Same or different server, different database (dependency)</a:t>
            </a:r>
          </a:p>
          <a:p>
            <a:pPr lvl="1"/>
            <a:r>
              <a:rPr lang="en-CA" baseline="0" dirty="0"/>
              <a:t>CREATE SYNONYM to specific tables, views or </a:t>
            </a:r>
            <a:r>
              <a:rPr lang="en-CA" baseline="0" dirty="0" err="1"/>
              <a:t>sprocs</a:t>
            </a:r>
            <a:endParaRPr lang="en-CA" baseline="0" dirty="0"/>
          </a:p>
          <a:p>
            <a:pPr lvl="1"/>
            <a:r>
              <a:rPr lang="en-CA" baseline="0" dirty="0"/>
              <a:t>Deploy only our own objects</a:t>
            </a:r>
            <a:r>
              <a:rPr lang="en-CA" dirty="0"/>
              <a:t> </a:t>
            </a:r>
            <a:r>
              <a:rPr lang="en-CA" baseline="0" dirty="0"/>
              <a:t>in our own database</a:t>
            </a:r>
          </a:p>
          <a:p>
            <a:pPr lvl="1"/>
            <a:r>
              <a:rPr lang="en-CA" baseline="0" dirty="0"/>
              <a:t>Schema compare on original database </a:t>
            </a:r>
          </a:p>
          <a:p>
            <a:r>
              <a:rPr lang="en-CA" dirty="0"/>
              <a:t>Same server, same database (inheritance)</a:t>
            </a:r>
          </a:p>
          <a:p>
            <a:pPr lvl="1"/>
            <a:r>
              <a:rPr lang="en-CA" baseline="0" dirty="0"/>
              <a:t>No synonyms</a:t>
            </a:r>
            <a:r>
              <a:rPr lang="en-CA" dirty="0"/>
              <a:t> necessary </a:t>
            </a:r>
          </a:p>
          <a:p>
            <a:pPr lvl="1"/>
            <a:r>
              <a:rPr lang="en-CA" baseline="0" dirty="0"/>
              <a:t>Deploy</a:t>
            </a:r>
            <a:r>
              <a:rPr lang="en-CA" dirty="0"/>
              <a:t> our own objects in the referenced database</a:t>
            </a:r>
          </a:p>
          <a:p>
            <a:pPr lvl="2"/>
            <a:r>
              <a:rPr lang="en-CA" baseline="0" dirty="0"/>
              <a:t>Don’t clobber other objects</a:t>
            </a:r>
            <a:r>
              <a:rPr lang="en-CA" dirty="0"/>
              <a:t> in the target database</a:t>
            </a:r>
          </a:p>
          <a:p>
            <a:pPr lvl="2"/>
            <a:r>
              <a:rPr lang="en-CA" baseline="0" dirty="0"/>
              <a:t>Our</a:t>
            </a:r>
            <a:r>
              <a:rPr lang="en-CA" dirty="0"/>
              <a:t> own objects could get clobbered by another deployment</a:t>
            </a:r>
          </a:p>
        </p:txBody>
      </p:sp>
      <p:sp>
        <p:nvSpPr>
          <p:cNvPr id="4" name="Text Placeholder 3">
            <a:extLst>
              <a:ext uri="{FF2B5EF4-FFF2-40B4-BE49-F238E27FC236}">
                <a16:creationId xmlns:a16="http://schemas.microsoft.com/office/drawing/2014/main" id="{0DE7D0F6-6F6D-37D5-9831-A006B519AF29}"/>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1374174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C801E-F11D-5E23-F193-00C574DC7843}"/>
              </a:ext>
            </a:extLst>
          </p:cNvPr>
          <p:cNvSpPr>
            <a:spLocks noGrp="1"/>
          </p:cNvSpPr>
          <p:nvPr>
            <p:ph type="title"/>
          </p:nvPr>
        </p:nvSpPr>
        <p:spPr/>
        <p:txBody>
          <a:bodyPr/>
          <a:lstStyle/>
          <a:p>
            <a:r>
              <a:rPr lang="en-CA" dirty="0"/>
              <a:t>Database reference scenario – Unit</a:t>
            </a:r>
            <a:r>
              <a:rPr lang="en-CA" baseline="0" dirty="0"/>
              <a:t> Testing</a:t>
            </a:r>
            <a:endParaRPr lang="en-CA" dirty="0"/>
          </a:p>
        </p:txBody>
      </p:sp>
      <p:sp>
        <p:nvSpPr>
          <p:cNvPr id="3" name="Content Placeholder 2">
            <a:extLst>
              <a:ext uri="{FF2B5EF4-FFF2-40B4-BE49-F238E27FC236}">
                <a16:creationId xmlns:a16="http://schemas.microsoft.com/office/drawing/2014/main" id="{A3BC1209-9651-C7D5-A7CA-2BE7360E3CCE}"/>
              </a:ext>
            </a:extLst>
          </p:cNvPr>
          <p:cNvSpPr>
            <a:spLocks noGrp="1"/>
          </p:cNvSpPr>
          <p:nvPr>
            <p:ph idx="1"/>
          </p:nvPr>
        </p:nvSpPr>
        <p:spPr/>
        <p:txBody>
          <a:bodyPr>
            <a:normAutofit fontScale="70000" lnSpcReduction="20000"/>
          </a:bodyPr>
          <a:lstStyle/>
          <a:p>
            <a:pPr lvl="0"/>
            <a:r>
              <a:rPr lang="en-CA" dirty="0"/>
              <a:t>Database project (SUT - system</a:t>
            </a:r>
            <a:r>
              <a:rPr lang="en-CA" baseline="0" dirty="0"/>
              <a:t> under test)</a:t>
            </a:r>
            <a:endParaRPr lang="en-CA" dirty="0"/>
          </a:p>
          <a:p>
            <a:pPr lvl="0"/>
            <a:r>
              <a:rPr lang="en-CA" dirty="0"/>
              <a:t>Unit test framework project</a:t>
            </a:r>
            <a:r>
              <a:rPr lang="en-CA" baseline="0" dirty="0"/>
              <a:t> contains framework objects (TDD)</a:t>
            </a:r>
          </a:p>
          <a:p>
            <a:pPr lvl="0"/>
            <a:r>
              <a:rPr lang="en-CA" baseline="0" dirty="0"/>
              <a:t>Test database project</a:t>
            </a:r>
          </a:p>
          <a:p>
            <a:pPr lvl="1"/>
            <a:r>
              <a:rPr lang="en-CA" baseline="0" dirty="0"/>
              <a:t>References database project under test and unit test framework project</a:t>
            </a:r>
          </a:p>
          <a:p>
            <a:pPr lvl="2"/>
            <a:r>
              <a:rPr lang="en-CA" baseline="0" dirty="0"/>
              <a:t>Both references are “same server, same database” </a:t>
            </a:r>
          </a:p>
          <a:p>
            <a:pPr lvl="1"/>
            <a:r>
              <a:rPr lang="en-CA" baseline="0" dirty="0"/>
              <a:t>Contains test objects (</a:t>
            </a:r>
            <a:r>
              <a:rPr lang="en-CA" baseline="0" dirty="0" err="1"/>
              <a:t>sprocs</a:t>
            </a:r>
            <a:r>
              <a:rPr lang="en-CA" baseline="0" dirty="0"/>
              <a:t>) </a:t>
            </a:r>
          </a:p>
          <a:p>
            <a:pPr lvl="0"/>
            <a:r>
              <a:rPr lang="en-CA" baseline="0" dirty="0"/>
              <a:t>Deploy test project and execute unit tests in unit test environment or part of a build</a:t>
            </a:r>
          </a:p>
          <a:p>
            <a:pPr lvl="1"/>
            <a:r>
              <a:rPr lang="en-CA" baseline="0" dirty="0"/>
              <a:t>SUT database and TDD framework objects get deployed</a:t>
            </a:r>
          </a:p>
          <a:p>
            <a:pPr lvl="1"/>
            <a:r>
              <a:rPr lang="en-CA" baseline="0" dirty="0"/>
              <a:t>Execute unit tests for pass/fail</a:t>
            </a:r>
          </a:p>
          <a:p>
            <a:pPr lvl="0"/>
            <a:r>
              <a:rPr lang="en-CA" baseline="0" dirty="0"/>
              <a:t>Deploy SUT normally in production environments </a:t>
            </a:r>
          </a:p>
          <a:p>
            <a:pPr lvl="1"/>
            <a:r>
              <a:rPr lang="en-CA" baseline="0" dirty="0"/>
              <a:t>Clean deploy - no TDD or unit tests included</a:t>
            </a:r>
          </a:p>
          <a:p>
            <a:endParaRPr lang="en-CA" dirty="0"/>
          </a:p>
        </p:txBody>
      </p:sp>
      <p:sp>
        <p:nvSpPr>
          <p:cNvPr id="4" name="Text Placeholder 3">
            <a:extLst>
              <a:ext uri="{FF2B5EF4-FFF2-40B4-BE49-F238E27FC236}">
                <a16:creationId xmlns:a16="http://schemas.microsoft.com/office/drawing/2014/main" id="{BF04D030-50CF-C2CD-3416-89C00EA7A6C1}"/>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1947469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9D81-EE7A-4E8C-B6C0-9CA21B7C3883}"/>
              </a:ext>
            </a:extLst>
          </p:cNvPr>
          <p:cNvSpPr>
            <a:spLocks noGrp="1"/>
          </p:cNvSpPr>
          <p:nvPr>
            <p:ph type="title"/>
          </p:nvPr>
        </p:nvSpPr>
        <p:spPr>
          <a:xfrm>
            <a:off x="2880852" y="287424"/>
            <a:ext cx="9311148" cy="1787034"/>
          </a:xfrm>
        </p:spPr>
        <p:txBody>
          <a:bodyPr>
            <a:normAutofit fontScale="90000"/>
          </a:bodyPr>
          <a:lstStyle/>
          <a:p>
            <a:r>
              <a:rPr lang="en-CA" sz="6600" dirty="0"/>
              <a:t>Using SQL Database Projects </a:t>
            </a:r>
            <a:endParaRPr lang="en-CA" sz="7200" b="1" dirty="0"/>
          </a:p>
        </p:txBody>
      </p:sp>
      <p:sp>
        <p:nvSpPr>
          <p:cNvPr id="3" name="Text Placeholder 2">
            <a:extLst>
              <a:ext uri="{FF2B5EF4-FFF2-40B4-BE49-F238E27FC236}">
                <a16:creationId xmlns:a16="http://schemas.microsoft.com/office/drawing/2014/main" id="{AE3AF8C2-514E-4B74-B3E7-C465383AB905}"/>
              </a:ext>
            </a:extLst>
          </p:cNvPr>
          <p:cNvSpPr>
            <a:spLocks noGrp="1"/>
          </p:cNvSpPr>
          <p:nvPr>
            <p:ph type="body" idx="1"/>
          </p:nvPr>
        </p:nvSpPr>
        <p:spPr>
          <a:xfrm>
            <a:off x="2979174" y="2125289"/>
            <a:ext cx="9089264" cy="1674224"/>
          </a:xfrm>
        </p:spPr>
        <p:txBody>
          <a:bodyPr>
            <a:normAutofit fontScale="92500" lnSpcReduction="10000"/>
          </a:bodyPr>
          <a:lstStyle/>
          <a:p>
            <a:r>
              <a:rPr lang="en-CA" sz="4400" dirty="0"/>
              <a:t>With Visual Studio </a:t>
            </a:r>
          </a:p>
          <a:p>
            <a:r>
              <a:rPr lang="en-CA" sz="4400" dirty="0"/>
              <a:t>SQL Server Data Tools</a:t>
            </a:r>
          </a:p>
        </p:txBody>
      </p:sp>
      <p:sp>
        <p:nvSpPr>
          <p:cNvPr id="4" name="Rectangle 3">
            <a:extLst>
              <a:ext uri="{FF2B5EF4-FFF2-40B4-BE49-F238E27FC236}">
                <a16:creationId xmlns:a16="http://schemas.microsoft.com/office/drawing/2014/main" id="{A1D9FFF7-D4A8-9E75-A080-2B02258EC0E4}"/>
              </a:ext>
            </a:extLst>
          </p:cNvPr>
          <p:cNvSpPr/>
          <p:nvPr/>
        </p:nvSpPr>
        <p:spPr>
          <a:xfrm>
            <a:off x="371061" y="5436970"/>
            <a:ext cx="6096000" cy="1200329"/>
          </a:xfrm>
          <a:prstGeom prst="rect">
            <a:avLst/>
          </a:prstGeom>
        </p:spPr>
        <p:txBody>
          <a:bodyPr>
            <a:spAutoFit/>
          </a:bodyPr>
          <a:lstStyle/>
          <a:p>
            <a:r>
              <a:rPr lang="en-US" sz="2400" b="1" dirty="0">
                <a:solidFill>
                  <a:schemeClr val="bg2"/>
                </a:solidFill>
              </a:rPr>
              <a:t>Mike Diehl, </a:t>
            </a:r>
            <a:r>
              <a:rPr lang="en-US" sz="2400" b="1" dirty="0" err="1">
                <a:solidFill>
                  <a:schemeClr val="bg2"/>
                </a:solidFill>
                <a:hlinkClick r:id="rId3">
                  <a:extLst>
                    <a:ext uri="{A12FA001-AC4F-418D-AE19-62706E023703}">
                      <ahyp:hlinkClr xmlns:ahyp="http://schemas.microsoft.com/office/drawing/2018/hyperlinkcolor" val="tx"/>
                    </a:ext>
                  </a:extLst>
                </a:hlinkClick>
              </a:rPr>
              <a:t>Miked@imaginet.Com</a:t>
            </a:r>
            <a:r>
              <a:rPr lang="en-US" sz="2400" b="1" dirty="0">
                <a:solidFill>
                  <a:schemeClr val="bg2"/>
                </a:solidFill>
              </a:rPr>
              <a:t> </a:t>
            </a:r>
          </a:p>
          <a:p>
            <a:r>
              <a:rPr lang="en-US" sz="2400" b="1" dirty="0">
                <a:solidFill>
                  <a:schemeClr val="bg2"/>
                </a:solidFill>
              </a:rPr>
              <a:t>Practice Lead</a:t>
            </a:r>
          </a:p>
          <a:p>
            <a:r>
              <a:rPr lang="en-US" sz="2400" b="1" dirty="0">
                <a:solidFill>
                  <a:schemeClr val="bg2"/>
                </a:solidFill>
              </a:rPr>
              <a:t>Data Engineering and Business Intelligence</a:t>
            </a:r>
          </a:p>
        </p:txBody>
      </p:sp>
      <p:sp>
        <p:nvSpPr>
          <p:cNvPr id="9" name="Content Placeholder 23">
            <a:extLst>
              <a:ext uri="{FF2B5EF4-FFF2-40B4-BE49-F238E27FC236}">
                <a16:creationId xmlns:a16="http://schemas.microsoft.com/office/drawing/2014/main" id="{18F704BC-17F7-1370-58C7-E9E81B805FD8}"/>
              </a:ext>
            </a:extLst>
          </p:cNvPr>
          <p:cNvSpPr txBox="1">
            <a:spLocks/>
          </p:cNvSpPr>
          <p:nvPr/>
        </p:nvSpPr>
        <p:spPr>
          <a:xfrm>
            <a:off x="7998488" y="6007724"/>
            <a:ext cx="4458450" cy="553208"/>
          </a:xfrm>
          <a:prstGeom prst="rect">
            <a:avLst/>
          </a:prstGeom>
        </p:spPr>
        <p:txBody>
          <a:bodyPr vert="horz" lIns="91440" tIns="45720" rIns="91440" bIns="45720" rtlCol="0" anchor="ctr"/>
          <a:lstStyle>
            <a:defPPr>
              <a:defRPr lang="en-US"/>
            </a:defPPr>
            <a:lvl1pPr>
              <a:defRPr sz="2400">
                <a:solidFill>
                  <a:schemeClr val="bg2"/>
                </a:solidFil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t>/</a:t>
            </a:r>
            <a:r>
              <a:rPr lang="en-CA" b="1" dirty="0" err="1"/>
              <a:t>mikediehlsqlbi</a:t>
            </a:r>
            <a:endParaRPr lang="en-CA" b="1" dirty="0"/>
          </a:p>
        </p:txBody>
      </p:sp>
      <p:sp>
        <p:nvSpPr>
          <p:cNvPr id="10" name="Content Placeholder 25">
            <a:extLst>
              <a:ext uri="{FF2B5EF4-FFF2-40B4-BE49-F238E27FC236}">
                <a16:creationId xmlns:a16="http://schemas.microsoft.com/office/drawing/2014/main" id="{CAD2AC27-61EF-3933-27F7-A7BD94ABE331}"/>
              </a:ext>
            </a:extLst>
          </p:cNvPr>
          <p:cNvSpPr txBox="1">
            <a:spLocks/>
          </p:cNvSpPr>
          <p:nvPr/>
        </p:nvSpPr>
        <p:spPr>
          <a:xfrm>
            <a:off x="7998488" y="5402165"/>
            <a:ext cx="4069950" cy="55320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CA" sz="2400" b="1" dirty="0"/>
              <a:t>@xhead</a:t>
            </a:r>
          </a:p>
        </p:txBody>
      </p:sp>
      <p:pic>
        <p:nvPicPr>
          <p:cNvPr id="13" name="Picture 12" descr="Logo, company name&#10;&#10;Description automatically generated">
            <a:extLst>
              <a:ext uri="{FF2B5EF4-FFF2-40B4-BE49-F238E27FC236}">
                <a16:creationId xmlns:a16="http://schemas.microsoft.com/office/drawing/2014/main" id="{9CF9F327-926C-D9F4-1D57-0C2B90E5F704}"/>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946232" y="5351334"/>
            <a:ext cx="1186962" cy="685800"/>
          </a:xfrm>
          <a:prstGeom prst="rect">
            <a:avLst/>
          </a:prstGeom>
        </p:spPr>
      </p:pic>
      <p:pic>
        <p:nvPicPr>
          <p:cNvPr id="15" name="Picture 14" descr="Icon&#10;&#10;Description automatically generated">
            <a:extLst>
              <a:ext uri="{FF2B5EF4-FFF2-40B4-BE49-F238E27FC236}">
                <a16:creationId xmlns:a16="http://schemas.microsoft.com/office/drawing/2014/main" id="{4ACD1B96-E9DA-7BA4-F4DC-7E2EE9F4B90A}"/>
              </a:ext>
            </a:extLst>
          </p:cNvPr>
          <p:cNvPicPr>
            <a:picLocks noChangeAspect="1"/>
          </p:cNvPicPr>
          <p:nvPr/>
        </p:nvPicPr>
        <p:blipFill rotWithShape="1">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p:blipFill>
        <p:spPr>
          <a:xfrm>
            <a:off x="7194861" y="5945019"/>
            <a:ext cx="689705" cy="678618"/>
          </a:xfrm>
          <a:prstGeom prst="rect">
            <a:avLst/>
          </a:prstGeom>
          <a:ln>
            <a:noFill/>
          </a:ln>
          <a:effectLst>
            <a:outerShdw blurRad="292100" dist="139700" dir="2700000" algn="tl" rotWithShape="0">
              <a:srgbClr val="333333">
                <a:alpha val="65000"/>
              </a:srgbClr>
            </a:outerShdw>
          </a:effectLst>
        </p:spPr>
      </p:pic>
      <p:pic>
        <p:nvPicPr>
          <p:cNvPr id="14" name="Picture 13" descr="A person with glasses smiling&#10;&#10;Description automatically generated">
            <a:extLst>
              <a:ext uri="{FF2B5EF4-FFF2-40B4-BE49-F238E27FC236}">
                <a16:creationId xmlns:a16="http://schemas.microsoft.com/office/drawing/2014/main" id="{09054736-0DCF-C3B5-826F-9E159EA8E7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4751" y="669902"/>
            <a:ext cx="2586101" cy="2586101"/>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DF2E2582-D0E0-C8BE-6C74-A04126A4EF9D}"/>
              </a:ext>
            </a:extLst>
          </p:cNvPr>
          <p:cNvSpPr txBox="1"/>
          <p:nvPr/>
        </p:nvSpPr>
        <p:spPr>
          <a:xfrm>
            <a:off x="294751" y="4321895"/>
            <a:ext cx="9883877" cy="523220"/>
          </a:xfrm>
          <a:prstGeom prst="rect">
            <a:avLst/>
          </a:prstGeom>
          <a:noFill/>
        </p:spPr>
        <p:txBody>
          <a:bodyPr wrap="square">
            <a:spAutoFit/>
          </a:bodyPr>
          <a:lstStyle/>
          <a:p>
            <a:r>
              <a:rPr lang="en-CA" sz="2800" b="1" dirty="0">
                <a:solidFill>
                  <a:schemeClr val="bg2"/>
                </a:solidFill>
              </a:rPr>
              <a:t>https://github.com/xhead/SqlSaturdayATL-2024</a:t>
            </a:r>
          </a:p>
        </p:txBody>
      </p:sp>
    </p:spTree>
    <p:extLst>
      <p:ext uri="{BB962C8B-B14F-4D97-AF65-F5344CB8AC3E}">
        <p14:creationId xmlns:p14="http://schemas.microsoft.com/office/powerpoint/2010/main" val="164366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9539A9-A3B0-4D0E-AE04-9B545D36230D}"/>
              </a:ext>
            </a:extLst>
          </p:cNvPr>
          <p:cNvSpPr>
            <a:spLocks noGrp="1"/>
          </p:cNvSpPr>
          <p:nvPr>
            <p:ph sz="half" idx="1"/>
          </p:nvPr>
        </p:nvSpPr>
        <p:spPr>
          <a:xfrm>
            <a:off x="756920" y="1896425"/>
            <a:ext cx="6507480" cy="4377658"/>
          </a:xfrm>
        </p:spPr>
        <p:txBody>
          <a:bodyPr anchor="ctr"/>
          <a:lstStyle/>
          <a:p>
            <a:pPr marL="0" indent="0">
              <a:buNone/>
            </a:pPr>
            <a:r>
              <a:rPr lang="en-CA" sz="2800" dirty="0"/>
              <a:t>Professional services company providing custom software solutions to organizations across North America.</a:t>
            </a:r>
            <a:br>
              <a:rPr lang="en-CA" b="1" dirty="0">
                <a:latin typeface="Open Sans" panose="020B0604020202020204" charset="0"/>
                <a:ea typeface="Open Sans" panose="020B0604020202020204" charset="0"/>
                <a:cs typeface="Open Sans" panose="020B0604020202020204" charset="0"/>
              </a:rPr>
            </a:br>
            <a:br>
              <a:rPr lang="en-CA" b="1" dirty="0">
                <a:latin typeface="Open Sans" panose="020B0604020202020204" charset="0"/>
                <a:ea typeface="Open Sans" panose="020B0604020202020204" charset="0"/>
                <a:cs typeface="Open Sans" panose="020B0604020202020204" charset="0"/>
              </a:rPr>
            </a:br>
            <a:br>
              <a:rPr lang="en-CA" b="1" dirty="0">
                <a:latin typeface="Open Sans" panose="020B0604020202020204" charset="0"/>
                <a:ea typeface="Open Sans" panose="020B0604020202020204" charset="0"/>
                <a:cs typeface="Open Sans" panose="020B0604020202020204" charset="0"/>
              </a:rPr>
            </a:br>
            <a:r>
              <a:rPr lang="en-CA" sz="1600" b="1" dirty="0">
                <a:latin typeface="Open Sans"/>
                <a:ea typeface="Open Sans"/>
                <a:cs typeface="Open Sans"/>
              </a:rPr>
              <a:t>Founded in 1997</a:t>
            </a:r>
            <a:br>
              <a:rPr lang="en-CA" sz="1600" dirty="0"/>
            </a:br>
            <a:r>
              <a:rPr lang="en-CA" sz="1600" dirty="0"/>
              <a:t>Located in Dallas, TX and Winnipeg, MB with 100 full-time employees across US &amp; Canada (</a:t>
            </a:r>
            <a:r>
              <a:rPr lang="en-US" sz="1600" dirty="0"/>
              <a:t>developers, QA, UX, Cloud Architecture, Microsoft 365, project managers).</a:t>
            </a:r>
          </a:p>
          <a:p>
            <a:pPr marL="0" indent="0">
              <a:buNone/>
            </a:pPr>
            <a:br>
              <a:rPr lang="en-CA" sz="1600" b="1" dirty="0">
                <a:latin typeface="Open Sans" panose="020B0604020202020204" charset="0"/>
                <a:ea typeface="Open Sans" panose="020B0604020202020204" charset="0"/>
                <a:cs typeface="Open Sans" panose="020B0604020202020204" charset="0"/>
              </a:rPr>
            </a:br>
            <a:r>
              <a:rPr lang="en-CA" sz="1600" b="1" dirty="0">
                <a:latin typeface="Open Sans"/>
                <a:ea typeface="Open Sans"/>
                <a:cs typeface="Open Sans"/>
              </a:rPr>
              <a:t>20-Time Microsoft Gold Partner</a:t>
            </a:r>
            <a:br>
              <a:rPr lang="en-CA" sz="1600" b="1" dirty="0">
                <a:latin typeface="Open Sans" panose="020B0604020202020204" charset="0"/>
                <a:ea typeface="Open Sans" panose="020B0604020202020204" charset="0"/>
                <a:cs typeface="Open Sans" panose="020B0604020202020204" charset="0"/>
              </a:rPr>
            </a:br>
            <a:r>
              <a:rPr lang="en-US" sz="1600" dirty="0"/>
              <a:t>Core specialties: Data and Analytics, Power Platform, SharePoint, Teams</a:t>
            </a:r>
            <a:br>
              <a:rPr lang="en-US" sz="1600" dirty="0"/>
            </a:br>
            <a:r>
              <a:rPr lang="en-US" sz="1600" dirty="0"/>
              <a:t>10+ years experience with Microsoft 365.</a:t>
            </a:r>
            <a:br>
              <a:rPr lang="en-US" sz="1600" dirty="0"/>
            </a:br>
            <a:endParaRPr lang="en-CA" sz="1600" dirty="0"/>
          </a:p>
        </p:txBody>
      </p:sp>
      <p:sp>
        <p:nvSpPr>
          <p:cNvPr id="4" name="Text Placeholder 3">
            <a:extLst>
              <a:ext uri="{FF2B5EF4-FFF2-40B4-BE49-F238E27FC236}">
                <a16:creationId xmlns:a16="http://schemas.microsoft.com/office/drawing/2014/main" id="{5666EDBA-3391-46E8-A745-61C8292D551A}"/>
              </a:ext>
            </a:extLst>
          </p:cNvPr>
          <p:cNvSpPr>
            <a:spLocks noGrp="1"/>
          </p:cNvSpPr>
          <p:nvPr>
            <p:ph type="body" sz="quarter" idx="13"/>
          </p:nvPr>
        </p:nvSpPr>
        <p:spPr/>
        <p:txBody>
          <a:bodyPr/>
          <a:lstStyle/>
          <a:p>
            <a:r>
              <a:rPr lang="en-CA"/>
              <a:t>ABOUT IMAGINET</a:t>
            </a:r>
          </a:p>
        </p:txBody>
      </p:sp>
      <p:sp>
        <p:nvSpPr>
          <p:cNvPr id="5" name="Text Placeholder 6">
            <a:extLst>
              <a:ext uri="{FF2B5EF4-FFF2-40B4-BE49-F238E27FC236}">
                <a16:creationId xmlns:a16="http://schemas.microsoft.com/office/drawing/2014/main" id="{56E5A74A-6273-4756-8AD7-577742D0241C}"/>
              </a:ext>
            </a:extLst>
          </p:cNvPr>
          <p:cNvSpPr txBox="1">
            <a:spLocks/>
          </p:cNvSpPr>
          <p:nvPr/>
        </p:nvSpPr>
        <p:spPr>
          <a:xfrm>
            <a:off x="8531225" y="2178449"/>
            <a:ext cx="3240088" cy="846502"/>
          </a:xfrm>
          <a:prstGeom prst="rect">
            <a:avLst/>
          </a:prstGeom>
        </p:spPr>
        <p:txBody>
          <a:bodyPr anchor="b">
            <a:noAutofit/>
          </a:bodyPr>
          <a:lstStyle>
            <a:lvl1pPr marL="228600" indent="-228600" algn="l" defTabSz="914400" rtl="0" eaLnBrk="1" latinLnBrk="0" hangingPunct="1">
              <a:lnSpc>
                <a:spcPct val="110000"/>
              </a:lnSpc>
              <a:spcBef>
                <a:spcPts val="1000"/>
              </a:spcBef>
              <a:spcAft>
                <a:spcPts val="10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0"/>
              </a:spcBef>
              <a:spcAft>
                <a:spcPts val="1000"/>
              </a:spcAft>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10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0"/>
              </a:spcBef>
              <a:spcAft>
                <a:spcPts val="1000"/>
              </a:spcAft>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0"/>
              </a:spcBef>
              <a:spcAft>
                <a:spcPts val="10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4000" b="1">
                <a:solidFill>
                  <a:srgbClr val="BAFF00"/>
                </a:solidFill>
                <a:latin typeface="Open Sans" panose="020B0604020202020204" charset="0"/>
                <a:ea typeface="Open Sans" panose="020B0604020202020204" charset="0"/>
                <a:cs typeface="Open Sans" panose="020B0604020202020204" charset="0"/>
              </a:rPr>
              <a:t>20x</a:t>
            </a:r>
          </a:p>
        </p:txBody>
      </p:sp>
      <p:sp>
        <p:nvSpPr>
          <p:cNvPr id="6" name="Content Placeholder 2">
            <a:extLst>
              <a:ext uri="{FF2B5EF4-FFF2-40B4-BE49-F238E27FC236}">
                <a16:creationId xmlns:a16="http://schemas.microsoft.com/office/drawing/2014/main" id="{584852F5-2B62-4E05-8D1B-BE6C5E57B4EE}"/>
              </a:ext>
            </a:extLst>
          </p:cNvPr>
          <p:cNvSpPr txBox="1">
            <a:spLocks/>
          </p:cNvSpPr>
          <p:nvPr/>
        </p:nvSpPr>
        <p:spPr>
          <a:xfrm>
            <a:off x="8545830" y="2760245"/>
            <a:ext cx="3240000" cy="639925"/>
          </a:xfrm>
          <a:prstGeom prst="rect">
            <a:avLst/>
          </a:prstGeom>
        </p:spPr>
        <p:txBody>
          <a:bodyPr vert="horz" lIns="91440" tIns="180000" rIns="91440" bIns="45720" rtlCol="0">
            <a:noAutofit/>
          </a:bodyPr>
          <a:lstStyle>
            <a:lvl1pPr marL="228600" indent="-228600" algn="l" defTabSz="914400" rtl="0" eaLnBrk="1" latinLnBrk="0" hangingPunct="1">
              <a:lnSpc>
                <a:spcPct val="110000"/>
              </a:lnSpc>
              <a:spcBef>
                <a:spcPts val="1000"/>
              </a:spcBef>
              <a:spcAft>
                <a:spcPts val="10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0"/>
              </a:spcBef>
              <a:spcAft>
                <a:spcPts val="1000"/>
              </a:spcAft>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10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0"/>
              </a:spcBef>
              <a:spcAft>
                <a:spcPts val="1000"/>
              </a:spcAft>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0"/>
              </a:spcBef>
              <a:spcAft>
                <a:spcPts val="10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a:solidFill>
                  <a:schemeClr val="bg1"/>
                </a:solidFill>
              </a:rPr>
              <a:t>Microsoft Gold Partner</a:t>
            </a:r>
          </a:p>
        </p:txBody>
      </p:sp>
      <p:sp>
        <p:nvSpPr>
          <p:cNvPr id="7" name="Text Placeholder 6">
            <a:extLst>
              <a:ext uri="{FF2B5EF4-FFF2-40B4-BE49-F238E27FC236}">
                <a16:creationId xmlns:a16="http://schemas.microsoft.com/office/drawing/2014/main" id="{5C367F59-DCF2-4818-98B3-F08A689BAA52}"/>
              </a:ext>
            </a:extLst>
          </p:cNvPr>
          <p:cNvSpPr txBox="1">
            <a:spLocks/>
          </p:cNvSpPr>
          <p:nvPr/>
        </p:nvSpPr>
        <p:spPr>
          <a:xfrm>
            <a:off x="8531225" y="853440"/>
            <a:ext cx="3240088" cy="846502"/>
          </a:xfrm>
          <a:prstGeom prst="rect">
            <a:avLst/>
          </a:prstGeom>
        </p:spPr>
        <p:txBody>
          <a:bodyPr lIns="91440" tIns="45720" rIns="91440" bIns="45720" anchor="b">
            <a:noAutofit/>
          </a:bodyPr>
          <a:lstStyle>
            <a:lvl1pPr marL="228600" indent="-228600" algn="l" defTabSz="914400" rtl="0" eaLnBrk="1" latinLnBrk="0" hangingPunct="1">
              <a:lnSpc>
                <a:spcPct val="110000"/>
              </a:lnSpc>
              <a:spcBef>
                <a:spcPts val="1000"/>
              </a:spcBef>
              <a:spcAft>
                <a:spcPts val="10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0"/>
              </a:spcBef>
              <a:spcAft>
                <a:spcPts val="1000"/>
              </a:spcAft>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10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0"/>
              </a:spcBef>
              <a:spcAft>
                <a:spcPts val="1000"/>
              </a:spcAft>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0"/>
              </a:spcBef>
              <a:spcAft>
                <a:spcPts val="10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4000" b="1">
                <a:solidFill>
                  <a:srgbClr val="BAFF00"/>
                </a:solidFill>
                <a:latin typeface="Open Sans"/>
                <a:ea typeface="Open Sans"/>
                <a:cs typeface="Open Sans"/>
              </a:rPr>
              <a:t>25+</a:t>
            </a:r>
          </a:p>
        </p:txBody>
      </p:sp>
      <p:sp>
        <p:nvSpPr>
          <p:cNvPr id="8" name="Content Placeholder 2">
            <a:extLst>
              <a:ext uri="{FF2B5EF4-FFF2-40B4-BE49-F238E27FC236}">
                <a16:creationId xmlns:a16="http://schemas.microsoft.com/office/drawing/2014/main" id="{C020905B-4D38-4B55-8D53-57AFE4E062E4}"/>
              </a:ext>
            </a:extLst>
          </p:cNvPr>
          <p:cNvSpPr txBox="1">
            <a:spLocks/>
          </p:cNvSpPr>
          <p:nvPr/>
        </p:nvSpPr>
        <p:spPr>
          <a:xfrm>
            <a:off x="8545830" y="1435236"/>
            <a:ext cx="3240000" cy="639925"/>
          </a:xfrm>
          <a:prstGeom prst="rect">
            <a:avLst/>
          </a:prstGeom>
        </p:spPr>
        <p:txBody>
          <a:bodyPr vert="horz" lIns="91440" tIns="180000" rIns="91440" bIns="45720" rtlCol="0">
            <a:noAutofit/>
          </a:bodyPr>
          <a:lstStyle>
            <a:lvl1pPr marL="228600" indent="-228600" algn="l" defTabSz="914400" rtl="0" eaLnBrk="1" latinLnBrk="0" hangingPunct="1">
              <a:lnSpc>
                <a:spcPct val="110000"/>
              </a:lnSpc>
              <a:spcBef>
                <a:spcPts val="1000"/>
              </a:spcBef>
              <a:spcAft>
                <a:spcPts val="10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0"/>
              </a:spcBef>
              <a:spcAft>
                <a:spcPts val="1000"/>
              </a:spcAft>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10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0"/>
              </a:spcBef>
              <a:spcAft>
                <a:spcPts val="1000"/>
              </a:spcAft>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0"/>
              </a:spcBef>
              <a:spcAft>
                <a:spcPts val="10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a:solidFill>
                  <a:schemeClr val="bg1"/>
                </a:solidFill>
              </a:rPr>
              <a:t>Years in Business</a:t>
            </a:r>
          </a:p>
        </p:txBody>
      </p:sp>
      <p:sp>
        <p:nvSpPr>
          <p:cNvPr id="9" name="Text Placeholder 6">
            <a:extLst>
              <a:ext uri="{FF2B5EF4-FFF2-40B4-BE49-F238E27FC236}">
                <a16:creationId xmlns:a16="http://schemas.microsoft.com/office/drawing/2014/main" id="{88FA8E4E-8A3F-4DD5-88C5-8AB4ECB76968}"/>
              </a:ext>
            </a:extLst>
          </p:cNvPr>
          <p:cNvSpPr txBox="1">
            <a:spLocks/>
          </p:cNvSpPr>
          <p:nvPr/>
        </p:nvSpPr>
        <p:spPr>
          <a:xfrm>
            <a:off x="8531225" y="3503458"/>
            <a:ext cx="3240088" cy="846502"/>
          </a:xfrm>
          <a:prstGeom prst="rect">
            <a:avLst/>
          </a:prstGeom>
        </p:spPr>
        <p:txBody>
          <a:bodyPr anchor="b">
            <a:noAutofit/>
          </a:bodyPr>
          <a:lstStyle>
            <a:lvl1pPr marL="228600" indent="-228600" algn="l" defTabSz="914400" rtl="0" eaLnBrk="1" latinLnBrk="0" hangingPunct="1">
              <a:lnSpc>
                <a:spcPct val="110000"/>
              </a:lnSpc>
              <a:spcBef>
                <a:spcPts val="1000"/>
              </a:spcBef>
              <a:spcAft>
                <a:spcPts val="10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0"/>
              </a:spcBef>
              <a:spcAft>
                <a:spcPts val="1000"/>
              </a:spcAft>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10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0"/>
              </a:spcBef>
              <a:spcAft>
                <a:spcPts val="1000"/>
              </a:spcAft>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0"/>
              </a:spcBef>
              <a:spcAft>
                <a:spcPts val="10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4000" b="1">
                <a:solidFill>
                  <a:srgbClr val="BAFF00"/>
                </a:solidFill>
                <a:latin typeface="Open Sans" panose="020B0604020202020204" charset="0"/>
                <a:ea typeface="Open Sans" panose="020B0604020202020204" charset="0"/>
                <a:cs typeface="Open Sans" panose="020B0604020202020204" charset="0"/>
              </a:rPr>
              <a:t>1,400+</a:t>
            </a:r>
          </a:p>
        </p:txBody>
      </p:sp>
      <p:sp>
        <p:nvSpPr>
          <p:cNvPr id="10" name="Content Placeholder 2">
            <a:extLst>
              <a:ext uri="{FF2B5EF4-FFF2-40B4-BE49-F238E27FC236}">
                <a16:creationId xmlns:a16="http://schemas.microsoft.com/office/drawing/2014/main" id="{ABDBCE35-5EB9-412A-86CC-FC8984D6C9E8}"/>
              </a:ext>
            </a:extLst>
          </p:cNvPr>
          <p:cNvSpPr txBox="1">
            <a:spLocks/>
          </p:cNvSpPr>
          <p:nvPr/>
        </p:nvSpPr>
        <p:spPr>
          <a:xfrm>
            <a:off x="8545830" y="4085254"/>
            <a:ext cx="3240000" cy="639925"/>
          </a:xfrm>
          <a:prstGeom prst="rect">
            <a:avLst/>
          </a:prstGeom>
        </p:spPr>
        <p:txBody>
          <a:bodyPr vert="horz" lIns="91440" tIns="180000" rIns="91440" bIns="45720" rtlCol="0">
            <a:noAutofit/>
          </a:bodyPr>
          <a:lstStyle>
            <a:lvl1pPr marL="228600" indent="-228600" algn="l" defTabSz="914400" rtl="0" eaLnBrk="1" latinLnBrk="0" hangingPunct="1">
              <a:lnSpc>
                <a:spcPct val="110000"/>
              </a:lnSpc>
              <a:spcBef>
                <a:spcPts val="1000"/>
              </a:spcBef>
              <a:spcAft>
                <a:spcPts val="10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0"/>
              </a:spcBef>
              <a:spcAft>
                <a:spcPts val="1000"/>
              </a:spcAft>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10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0"/>
              </a:spcBef>
              <a:spcAft>
                <a:spcPts val="1000"/>
              </a:spcAft>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0"/>
              </a:spcBef>
              <a:spcAft>
                <a:spcPts val="10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a:solidFill>
                  <a:schemeClr val="bg1"/>
                </a:solidFill>
              </a:rPr>
              <a:t>Satisfied Customers</a:t>
            </a:r>
          </a:p>
        </p:txBody>
      </p:sp>
      <p:sp>
        <p:nvSpPr>
          <p:cNvPr id="11" name="Text Placeholder 6">
            <a:extLst>
              <a:ext uri="{FF2B5EF4-FFF2-40B4-BE49-F238E27FC236}">
                <a16:creationId xmlns:a16="http://schemas.microsoft.com/office/drawing/2014/main" id="{722B7444-92CE-4A31-9933-7C00232874B1}"/>
              </a:ext>
            </a:extLst>
          </p:cNvPr>
          <p:cNvSpPr txBox="1">
            <a:spLocks/>
          </p:cNvSpPr>
          <p:nvPr/>
        </p:nvSpPr>
        <p:spPr>
          <a:xfrm>
            <a:off x="8531225" y="4828467"/>
            <a:ext cx="3240088" cy="846502"/>
          </a:xfrm>
          <a:prstGeom prst="rect">
            <a:avLst/>
          </a:prstGeom>
        </p:spPr>
        <p:txBody>
          <a:bodyPr anchor="b">
            <a:noAutofit/>
          </a:bodyPr>
          <a:lstStyle>
            <a:lvl1pPr marL="228600" indent="-228600" algn="l" defTabSz="914400" rtl="0" eaLnBrk="1" latinLnBrk="0" hangingPunct="1">
              <a:lnSpc>
                <a:spcPct val="110000"/>
              </a:lnSpc>
              <a:spcBef>
                <a:spcPts val="1000"/>
              </a:spcBef>
              <a:spcAft>
                <a:spcPts val="10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0"/>
              </a:spcBef>
              <a:spcAft>
                <a:spcPts val="1000"/>
              </a:spcAft>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10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0"/>
              </a:spcBef>
              <a:spcAft>
                <a:spcPts val="1000"/>
              </a:spcAft>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0"/>
              </a:spcBef>
              <a:spcAft>
                <a:spcPts val="10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4000" b="1">
                <a:solidFill>
                  <a:srgbClr val="BAFF00"/>
                </a:solidFill>
                <a:latin typeface="Open Sans" panose="020B0604020202020204" charset="0"/>
                <a:ea typeface="Open Sans" panose="020B0604020202020204" charset="0"/>
                <a:cs typeface="Open Sans" panose="020B0604020202020204" charset="0"/>
              </a:rPr>
              <a:t>3,200+</a:t>
            </a:r>
          </a:p>
        </p:txBody>
      </p:sp>
      <p:sp>
        <p:nvSpPr>
          <p:cNvPr id="12" name="Content Placeholder 2">
            <a:extLst>
              <a:ext uri="{FF2B5EF4-FFF2-40B4-BE49-F238E27FC236}">
                <a16:creationId xmlns:a16="http://schemas.microsoft.com/office/drawing/2014/main" id="{6541AE78-5F42-48A8-B13A-F245250B282E}"/>
              </a:ext>
            </a:extLst>
          </p:cNvPr>
          <p:cNvSpPr txBox="1">
            <a:spLocks/>
          </p:cNvSpPr>
          <p:nvPr/>
        </p:nvSpPr>
        <p:spPr>
          <a:xfrm>
            <a:off x="8545830" y="5410263"/>
            <a:ext cx="3240000" cy="639925"/>
          </a:xfrm>
          <a:prstGeom prst="rect">
            <a:avLst/>
          </a:prstGeom>
        </p:spPr>
        <p:txBody>
          <a:bodyPr vert="horz" lIns="91440" tIns="180000" rIns="91440" bIns="45720" rtlCol="0">
            <a:noAutofit/>
          </a:bodyPr>
          <a:lstStyle>
            <a:lvl1pPr marL="228600" indent="-228600" algn="l" defTabSz="914400" rtl="0" eaLnBrk="1" latinLnBrk="0" hangingPunct="1">
              <a:lnSpc>
                <a:spcPct val="110000"/>
              </a:lnSpc>
              <a:spcBef>
                <a:spcPts val="1000"/>
              </a:spcBef>
              <a:spcAft>
                <a:spcPts val="10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0"/>
              </a:spcBef>
              <a:spcAft>
                <a:spcPts val="1000"/>
              </a:spcAft>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10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0"/>
              </a:spcBef>
              <a:spcAft>
                <a:spcPts val="1000"/>
              </a:spcAft>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0"/>
              </a:spcBef>
              <a:spcAft>
                <a:spcPts val="10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a:solidFill>
                  <a:schemeClr val="bg1"/>
                </a:solidFill>
              </a:rPr>
              <a:t>Successful Engagements</a:t>
            </a:r>
          </a:p>
        </p:txBody>
      </p:sp>
      <p:pic>
        <p:nvPicPr>
          <p:cNvPr id="3" name="Content Placeholder 45" descr="A picture containing text, clipart&#10;&#10;Description automatically generated">
            <a:extLst>
              <a:ext uri="{FF2B5EF4-FFF2-40B4-BE49-F238E27FC236}">
                <a16:creationId xmlns:a16="http://schemas.microsoft.com/office/drawing/2014/main" id="{67C57523-ACCA-3DE3-F4DF-E4180273645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6920" y="199749"/>
            <a:ext cx="5065713" cy="1524759"/>
          </a:xfrm>
          <a:prstGeom prst="rect">
            <a:avLst/>
          </a:prstGeom>
        </p:spPr>
      </p:pic>
    </p:spTree>
    <p:extLst>
      <p:ext uri="{BB962C8B-B14F-4D97-AF65-F5344CB8AC3E}">
        <p14:creationId xmlns:p14="http://schemas.microsoft.com/office/powerpoint/2010/main" val="97382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6E361-0F4F-12F0-9B4C-61E4519CB09B}"/>
              </a:ext>
            </a:extLst>
          </p:cNvPr>
          <p:cNvSpPr>
            <a:spLocks noGrp="1"/>
          </p:cNvSpPr>
          <p:nvPr>
            <p:ph type="title"/>
          </p:nvPr>
        </p:nvSpPr>
        <p:spPr/>
        <p:txBody>
          <a:bodyPr/>
          <a:lstStyle/>
          <a:p>
            <a:endParaRPr lang="en-CA" dirty="0"/>
          </a:p>
        </p:txBody>
      </p:sp>
      <p:sp>
        <p:nvSpPr>
          <p:cNvPr id="3" name="Content Placeholder 2">
            <a:extLst>
              <a:ext uri="{FF2B5EF4-FFF2-40B4-BE49-F238E27FC236}">
                <a16:creationId xmlns:a16="http://schemas.microsoft.com/office/drawing/2014/main" id="{8BADB973-92AC-4ABA-3ED2-CC5054CD423C}"/>
              </a:ext>
            </a:extLst>
          </p:cNvPr>
          <p:cNvSpPr>
            <a:spLocks noGrp="1"/>
          </p:cNvSpPr>
          <p:nvPr>
            <p:ph idx="1"/>
          </p:nvPr>
        </p:nvSpPr>
        <p:spPr/>
        <p:txBody>
          <a:bodyPr/>
          <a:lstStyle/>
          <a:p>
            <a:r>
              <a:rPr lang="en-US" b="0" i="0" dirty="0">
                <a:solidFill>
                  <a:srgbClr val="111111"/>
                </a:solidFill>
                <a:effectLst/>
                <a:latin typeface="Arial" panose="020B0604020202020204" pitchFamily="34" charset="0"/>
              </a:rPr>
              <a:t>In this session I will show the important features of database projects and the development practices necessary to ensure that your deployments are as fast as possible and retain the existing data that may be present in the target database.</a:t>
            </a:r>
            <a:br>
              <a:rPr lang="en-US" dirty="0"/>
            </a:br>
            <a:r>
              <a:rPr lang="en-US" b="0" i="0" dirty="0">
                <a:solidFill>
                  <a:srgbClr val="111111"/>
                </a:solidFill>
                <a:effectLst/>
                <a:latin typeface="Arial" panose="020B0604020202020204" pitchFamily="34" charset="0"/>
              </a:rPr>
              <a:t>I'll show the value of the strong schema checking, refactoring support for object renaming, and how to implement default security, automated data patches, and support for referencing external objects, such as cross-database table references.</a:t>
            </a:r>
            <a:br>
              <a:rPr lang="en-US" dirty="0"/>
            </a:br>
            <a:r>
              <a:rPr lang="en-US" b="0" i="0" dirty="0">
                <a:solidFill>
                  <a:srgbClr val="111111"/>
                </a:solidFill>
                <a:effectLst/>
                <a:latin typeface="Arial" panose="020B0604020202020204" pitchFamily="34" charset="0"/>
              </a:rPr>
              <a:t>Finally I'll show how you can use a git repository in Azure DevOps and have code reviews and project compilation checks as part of a check-in operation.</a:t>
            </a:r>
          </a:p>
        </p:txBody>
      </p:sp>
      <p:sp>
        <p:nvSpPr>
          <p:cNvPr id="5" name="Text Placeholder 4">
            <a:extLst>
              <a:ext uri="{FF2B5EF4-FFF2-40B4-BE49-F238E27FC236}">
                <a16:creationId xmlns:a16="http://schemas.microsoft.com/office/drawing/2014/main" id="{C20B75EA-9AF6-7BC4-A8E3-CFEA90F1D40B}"/>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2496856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3A104-2B4E-B29F-66F3-1A2EE6506FF4}"/>
              </a:ext>
            </a:extLst>
          </p:cNvPr>
          <p:cNvSpPr>
            <a:spLocks noGrp="1"/>
          </p:cNvSpPr>
          <p:nvPr>
            <p:ph type="title"/>
          </p:nvPr>
        </p:nvSpPr>
        <p:spPr/>
        <p:txBody>
          <a:bodyPr/>
          <a:lstStyle/>
          <a:p>
            <a:r>
              <a:rPr lang="en-CA" dirty="0"/>
              <a:t>Can you answer these questions?</a:t>
            </a:r>
          </a:p>
        </p:txBody>
      </p:sp>
      <p:sp>
        <p:nvSpPr>
          <p:cNvPr id="3" name="Content Placeholder 2">
            <a:extLst>
              <a:ext uri="{FF2B5EF4-FFF2-40B4-BE49-F238E27FC236}">
                <a16:creationId xmlns:a16="http://schemas.microsoft.com/office/drawing/2014/main" id="{BD17C26E-5010-A024-A08A-3EAE4DF436A4}"/>
              </a:ext>
            </a:extLst>
          </p:cNvPr>
          <p:cNvSpPr>
            <a:spLocks noGrp="1"/>
          </p:cNvSpPr>
          <p:nvPr>
            <p:ph idx="1"/>
          </p:nvPr>
        </p:nvSpPr>
        <p:spPr>
          <a:xfrm>
            <a:off x="838200" y="1718269"/>
            <a:ext cx="10515600" cy="4488674"/>
          </a:xfrm>
        </p:spPr>
        <p:txBody>
          <a:bodyPr/>
          <a:lstStyle/>
          <a:p>
            <a:r>
              <a:rPr lang="en-CA" dirty="0"/>
              <a:t>What did this database look like six months ago? </a:t>
            </a:r>
          </a:p>
          <a:p>
            <a:r>
              <a:rPr lang="en-CA" dirty="0"/>
              <a:t>Can I change the name of a column or table and not break something?</a:t>
            </a:r>
          </a:p>
          <a:p>
            <a:r>
              <a:rPr lang="en-CA" dirty="0"/>
              <a:t>Are there any broken references in this database?</a:t>
            </a:r>
          </a:p>
          <a:p>
            <a:r>
              <a:rPr lang="en-CA" dirty="0"/>
              <a:t>Can I deploy this database to a new database? </a:t>
            </a:r>
          </a:p>
          <a:p>
            <a:r>
              <a:rPr lang="en-CA" dirty="0"/>
              <a:t>Can I reliably upgrade the objects in an existing database?</a:t>
            </a:r>
          </a:p>
        </p:txBody>
      </p:sp>
      <p:sp>
        <p:nvSpPr>
          <p:cNvPr id="4" name="Text Placeholder 3">
            <a:extLst>
              <a:ext uri="{FF2B5EF4-FFF2-40B4-BE49-F238E27FC236}">
                <a16:creationId xmlns:a16="http://schemas.microsoft.com/office/drawing/2014/main" id="{ED2C7AC2-7466-85A8-2928-0805A3458D50}"/>
              </a:ext>
            </a:extLst>
          </p:cNvPr>
          <p:cNvSpPr>
            <a:spLocks noGrp="1"/>
          </p:cNvSpPr>
          <p:nvPr>
            <p:ph type="body" sz="quarter" idx="10"/>
          </p:nvPr>
        </p:nvSpPr>
        <p:spPr/>
        <p:txBody>
          <a:bodyPr/>
          <a:lstStyle/>
          <a:p>
            <a:endParaRPr lang="en-CA"/>
          </a:p>
        </p:txBody>
      </p:sp>
      <p:pic>
        <p:nvPicPr>
          <p:cNvPr id="6" name="Picture 5" descr="A person biting her nails&#10;&#10;Description automatically generated">
            <a:extLst>
              <a:ext uri="{FF2B5EF4-FFF2-40B4-BE49-F238E27FC236}">
                <a16:creationId xmlns:a16="http://schemas.microsoft.com/office/drawing/2014/main" id="{39DB6D03-8B0D-BD1E-71E8-170AE50F78D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4411" y="4715876"/>
            <a:ext cx="3048000" cy="2033016"/>
          </a:xfrm>
          <a:prstGeom prst="rect">
            <a:avLst/>
          </a:prstGeom>
          <a:ln>
            <a:noFill/>
          </a:ln>
          <a:effectLst>
            <a:outerShdw blurRad="292100" dist="139700" dir="2700000" algn="tl" rotWithShape="0">
              <a:srgbClr val="333333">
                <a:alpha val="65000"/>
              </a:srgbClr>
            </a:outerShdw>
          </a:effectLst>
        </p:spPr>
      </p:pic>
      <p:pic>
        <p:nvPicPr>
          <p:cNvPr id="8" name="Picture 7" descr="A person standing in front of chalk drawings&#10;&#10;Description automatically generated">
            <a:extLst>
              <a:ext uri="{FF2B5EF4-FFF2-40B4-BE49-F238E27FC236}">
                <a16:creationId xmlns:a16="http://schemas.microsoft.com/office/drawing/2014/main" id="{D06E0B76-6ABB-DA7A-2169-98C23AFCF69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754001" y="4715876"/>
            <a:ext cx="3612747" cy="20330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650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DC3C8-AED1-4719-4071-E389F58697F4}"/>
              </a:ext>
            </a:extLst>
          </p:cNvPr>
          <p:cNvSpPr>
            <a:spLocks noGrp="1"/>
          </p:cNvSpPr>
          <p:nvPr>
            <p:ph type="title"/>
          </p:nvPr>
        </p:nvSpPr>
        <p:spPr/>
        <p:txBody>
          <a:bodyPr/>
          <a:lstStyle/>
          <a:p>
            <a:r>
              <a:rPr lang="en-CA" dirty="0"/>
              <a:t>Database Projects</a:t>
            </a:r>
          </a:p>
        </p:txBody>
      </p:sp>
      <p:sp>
        <p:nvSpPr>
          <p:cNvPr id="3" name="Content Placeholder 2">
            <a:extLst>
              <a:ext uri="{FF2B5EF4-FFF2-40B4-BE49-F238E27FC236}">
                <a16:creationId xmlns:a16="http://schemas.microsoft.com/office/drawing/2014/main" id="{1643F6F6-C2EE-B433-2CE2-652184735080}"/>
              </a:ext>
            </a:extLst>
          </p:cNvPr>
          <p:cNvSpPr>
            <a:spLocks noGrp="1"/>
          </p:cNvSpPr>
          <p:nvPr>
            <p:ph idx="1"/>
          </p:nvPr>
        </p:nvSpPr>
        <p:spPr/>
        <p:txBody>
          <a:bodyPr/>
          <a:lstStyle/>
          <a:p>
            <a:r>
              <a:rPr lang="en-CA" dirty="0"/>
              <a:t>Visual Studio (Data storage and processing)</a:t>
            </a:r>
          </a:p>
          <a:p>
            <a:r>
              <a:rPr lang="en-CA" dirty="0"/>
              <a:t>SQL files: </a:t>
            </a:r>
          </a:p>
          <a:p>
            <a:pPr lvl="1"/>
            <a:r>
              <a:rPr lang="en-CA" dirty="0"/>
              <a:t>CREATE</a:t>
            </a:r>
            <a:r>
              <a:rPr lang="en-CA" baseline="0" dirty="0"/>
              <a:t> statements</a:t>
            </a:r>
          </a:p>
          <a:p>
            <a:pPr lvl="2"/>
            <a:r>
              <a:rPr lang="en-CA" dirty="0"/>
              <a:t>Most files are a single CREATE; table</a:t>
            </a:r>
            <a:r>
              <a:rPr lang="en-CA" baseline="0" dirty="0"/>
              <a:t> scripts can include CREATE INDEX statements and other; separated by GO </a:t>
            </a:r>
          </a:p>
          <a:p>
            <a:pPr lvl="1"/>
            <a:r>
              <a:rPr lang="en-CA" baseline="0" dirty="0"/>
              <a:t>Other scripts</a:t>
            </a:r>
          </a:p>
          <a:p>
            <a:pPr lvl="2"/>
            <a:r>
              <a:rPr lang="en-CA" baseline="0" dirty="0"/>
              <a:t>One Pre-Deploy script</a:t>
            </a:r>
          </a:p>
          <a:p>
            <a:pPr lvl="2"/>
            <a:r>
              <a:rPr lang="en-CA" baseline="0" dirty="0"/>
              <a:t>One Post-Deploy script</a:t>
            </a:r>
          </a:p>
          <a:p>
            <a:pPr lvl="2"/>
            <a:r>
              <a:rPr lang="en-CA" baseline="0" dirty="0"/>
              <a:t>Call other scripts from these two scripts</a:t>
            </a:r>
          </a:p>
        </p:txBody>
      </p:sp>
      <p:sp>
        <p:nvSpPr>
          <p:cNvPr id="4" name="Text Placeholder 3">
            <a:extLst>
              <a:ext uri="{FF2B5EF4-FFF2-40B4-BE49-F238E27FC236}">
                <a16:creationId xmlns:a16="http://schemas.microsoft.com/office/drawing/2014/main" id="{A8622FB9-3D6A-80A9-1FFD-833E2EF3091F}"/>
              </a:ext>
            </a:extLst>
          </p:cNvPr>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1313108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17A9-BB3D-0312-B641-84D9D20B46B7}"/>
              </a:ext>
            </a:extLst>
          </p:cNvPr>
          <p:cNvSpPr>
            <a:spLocks noGrp="1"/>
          </p:cNvSpPr>
          <p:nvPr>
            <p:ph type="title"/>
          </p:nvPr>
        </p:nvSpPr>
        <p:spPr>
          <a:xfrm>
            <a:off x="838200" y="574985"/>
            <a:ext cx="10515600" cy="1325563"/>
          </a:xfrm>
        </p:spPr>
        <p:txBody>
          <a:bodyPr anchor="ctr">
            <a:normAutofit/>
          </a:bodyPr>
          <a:lstStyle/>
          <a:p>
            <a:r>
              <a:rPr lang="en-CA" dirty="0"/>
              <a:t>Desired State Configuration (DSC)</a:t>
            </a:r>
          </a:p>
        </p:txBody>
      </p:sp>
      <p:graphicFrame>
        <p:nvGraphicFramePr>
          <p:cNvPr id="10" name="Content Placeholder 2">
            <a:extLst>
              <a:ext uri="{FF2B5EF4-FFF2-40B4-BE49-F238E27FC236}">
                <a16:creationId xmlns:a16="http://schemas.microsoft.com/office/drawing/2014/main" id="{F9E3F36B-4D28-7962-D3C9-38DF62995D61}"/>
              </a:ext>
            </a:extLst>
          </p:cNvPr>
          <p:cNvGraphicFramePr>
            <a:graphicFrameLocks noGrp="1"/>
          </p:cNvGraphicFramePr>
          <p:nvPr>
            <p:ph idx="1"/>
            <p:extLst>
              <p:ext uri="{D42A27DB-BD31-4B8C-83A1-F6EECF244321}">
                <p14:modId xmlns:p14="http://schemas.microsoft.com/office/powerpoint/2010/main" val="1973127803"/>
              </p:ext>
            </p:extLst>
          </p:nvPr>
        </p:nvGraphicFramePr>
        <p:xfrm>
          <a:off x="838200" y="1930527"/>
          <a:ext cx="10515600" cy="4276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1626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C79B-F847-7992-0335-EAEF7F2FD452}"/>
              </a:ext>
            </a:extLst>
          </p:cNvPr>
          <p:cNvSpPr>
            <a:spLocks noGrp="1"/>
          </p:cNvSpPr>
          <p:nvPr>
            <p:ph type="title"/>
          </p:nvPr>
        </p:nvSpPr>
        <p:spPr/>
        <p:txBody>
          <a:bodyPr/>
          <a:lstStyle/>
          <a:p>
            <a:r>
              <a:rPr lang="en-CA" dirty="0"/>
              <a:t>Software</a:t>
            </a:r>
          </a:p>
        </p:txBody>
      </p:sp>
      <p:sp>
        <p:nvSpPr>
          <p:cNvPr id="3" name="Content Placeholder 2">
            <a:extLst>
              <a:ext uri="{FF2B5EF4-FFF2-40B4-BE49-F238E27FC236}">
                <a16:creationId xmlns:a16="http://schemas.microsoft.com/office/drawing/2014/main" id="{FFD6858A-BE6D-310F-7921-BA82B575213C}"/>
              </a:ext>
            </a:extLst>
          </p:cNvPr>
          <p:cNvSpPr>
            <a:spLocks noGrp="1"/>
          </p:cNvSpPr>
          <p:nvPr>
            <p:ph idx="1"/>
          </p:nvPr>
        </p:nvSpPr>
        <p:spPr>
          <a:xfrm>
            <a:off x="838200" y="1930527"/>
            <a:ext cx="3266886" cy="4276415"/>
          </a:xfrm>
        </p:spPr>
        <p:txBody>
          <a:bodyPr/>
          <a:lstStyle/>
          <a:p>
            <a:r>
              <a:rPr lang="en-CA" dirty="0"/>
              <a:t>Visual Studio (Community Edition)</a:t>
            </a:r>
          </a:p>
          <a:p>
            <a:pPr lvl="1"/>
            <a:r>
              <a:rPr lang="en-CA" dirty="0"/>
              <a:t>Other toolsets</a:t>
            </a:r>
          </a:p>
          <a:p>
            <a:pPr lvl="1"/>
            <a:r>
              <a:rPr lang="en-CA" dirty="0"/>
              <a:t>Data storage and processing</a:t>
            </a:r>
            <a:endParaRPr lang="en-CA" baseline="0" dirty="0"/>
          </a:p>
        </p:txBody>
      </p:sp>
      <p:sp>
        <p:nvSpPr>
          <p:cNvPr id="4" name="Text Placeholder 3">
            <a:extLst>
              <a:ext uri="{FF2B5EF4-FFF2-40B4-BE49-F238E27FC236}">
                <a16:creationId xmlns:a16="http://schemas.microsoft.com/office/drawing/2014/main" id="{6247511B-8BB8-6B0E-5C71-BEDCDCFADEF3}"/>
              </a:ext>
            </a:extLst>
          </p:cNvPr>
          <p:cNvSpPr>
            <a:spLocks noGrp="1"/>
          </p:cNvSpPr>
          <p:nvPr>
            <p:ph type="body" sz="quarter" idx="10"/>
          </p:nvPr>
        </p:nvSpPr>
        <p:spPr/>
        <p:txBody>
          <a:bodyPr/>
          <a:lstStyle/>
          <a:p>
            <a:endParaRPr lang="en-CA"/>
          </a:p>
        </p:txBody>
      </p:sp>
      <p:pic>
        <p:nvPicPr>
          <p:cNvPr id="10" name="Picture 9" descr="A logo for a software company&#10;&#10;Description automatically generated">
            <a:extLst>
              <a:ext uri="{FF2B5EF4-FFF2-40B4-BE49-F238E27FC236}">
                <a16:creationId xmlns:a16="http://schemas.microsoft.com/office/drawing/2014/main" id="{3C51377F-8458-8825-177B-DB37D57F9E2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056547" y="759460"/>
            <a:ext cx="1521451" cy="1141088"/>
          </a:xfrm>
          <a:prstGeom prst="rect">
            <a:avLst/>
          </a:prstGeom>
        </p:spPr>
      </p:pic>
      <p:pic>
        <p:nvPicPr>
          <p:cNvPr id="1026" name="Picture 2" descr="Screenshot of Data storage and processing workload 2022.">
            <a:extLst>
              <a:ext uri="{FF2B5EF4-FFF2-40B4-BE49-F238E27FC236}">
                <a16:creationId xmlns:a16="http://schemas.microsoft.com/office/drawing/2014/main" id="{A05ACE25-AB6F-DB1F-E111-E1A05CD524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1019" y="2949977"/>
            <a:ext cx="7771794" cy="3708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432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C79B-F847-7992-0335-EAEF7F2FD452}"/>
              </a:ext>
            </a:extLst>
          </p:cNvPr>
          <p:cNvSpPr>
            <a:spLocks noGrp="1"/>
          </p:cNvSpPr>
          <p:nvPr>
            <p:ph type="title"/>
          </p:nvPr>
        </p:nvSpPr>
        <p:spPr/>
        <p:txBody>
          <a:bodyPr/>
          <a:lstStyle/>
          <a:p>
            <a:r>
              <a:rPr lang="en-CA" dirty="0"/>
              <a:t>Software</a:t>
            </a:r>
          </a:p>
        </p:txBody>
      </p:sp>
      <p:sp>
        <p:nvSpPr>
          <p:cNvPr id="3" name="Content Placeholder 2">
            <a:extLst>
              <a:ext uri="{FF2B5EF4-FFF2-40B4-BE49-F238E27FC236}">
                <a16:creationId xmlns:a16="http://schemas.microsoft.com/office/drawing/2014/main" id="{FFD6858A-BE6D-310F-7921-BA82B575213C}"/>
              </a:ext>
            </a:extLst>
          </p:cNvPr>
          <p:cNvSpPr>
            <a:spLocks noGrp="1"/>
          </p:cNvSpPr>
          <p:nvPr>
            <p:ph idx="1"/>
          </p:nvPr>
        </p:nvSpPr>
        <p:spPr>
          <a:xfrm>
            <a:off x="838198" y="2006600"/>
            <a:ext cx="10515600" cy="4276415"/>
          </a:xfrm>
        </p:spPr>
        <p:txBody>
          <a:bodyPr/>
          <a:lstStyle/>
          <a:p>
            <a:r>
              <a:rPr lang="en-CA" dirty="0"/>
              <a:t>Visual Studio Code: </a:t>
            </a:r>
            <a:r>
              <a:rPr lang="en-CA" baseline="0" dirty="0"/>
              <a:t>extension for SQL Database Projects</a:t>
            </a:r>
          </a:p>
        </p:txBody>
      </p:sp>
      <p:sp>
        <p:nvSpPr>
          <p:cNvPr id="4" name="Text Placeholder 3">
            <a:extLst>
              <a:ext uri="{FF2B5EF4-FFF2-40B4-BE49-F238E27FC236}">
                <a16:creationId xmlns:a16="http://schemas.microsoft.com/office/drawing/2014/main" id="{6247511B-8BB8-6B0E-5C71-BEDCDCFADEF3}"/>
              </a:ext>
            </a:extLst>
          </p:cNvPr>
          <p:cNvSpPr>
            <a:spLocks noGrp="1"/>
          </p:cNvSpPr>
          <p:nvPr>
            <p:ph type="body" sz="quarter" idx="10"/>
          </p:nvPr>
        </p:nvSpPr>
        <p:spPr/>
        <p:txBody>
          <a:bodyPr/>
          <a:lstStyle/>
          <a:p>
            <a:endParaRPr lang="en-CA"/>
          </a:p>
        </p:txBody>
      </p:sp>
      <p:pic>
        <p:nvPicPr>
          <p:cNvPr id="8" name="Picture 7" descr="A blue logo on a black background&#10;&#10;Description automatically generated">
            <a:extLst>
              <a:ext uri="{FF2B5EF4-FFF2-40B4-BE49-F238E27FC236}">
                <a16:creationId xmlns:a16="http://schemas.microsoft.com/office/drawing/2014/main" id="{94179295-537B-47DA-5B92-1B329355242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8198" y="2728181"/>
            <a:ext cx="2282176" cy="1141088"/>
          </a:xfrm>
          <a:prstGeom prst="rect">
            <a:avLst/>
          </a:prstGeom>
        </p:spPr>
      </p:pic>
      <p:pic>
        <p:nvPicPr>
          <p:cNvPr id="6" name="Picture 5">
            <a:extLst>
              <a:ext uri="{FF2B5EF4-FFF2-40B4-BE49-F238E27FC236}">
                <a16:creationId xmlns:a16="http://schemas.microsoft.com/office/drawing/2014/main" id="{D59B0CA6-707F-65A5-6E69-C815390C0240}"/>
              </a:ext>
            </a:extLst>
          </p:cNvPr>
          <p:cNvPicPr>
            <a:picLocks noChangeAspect="1"/>
          </p:cNvPicPr>
          <p:nvPr/>
        </p:nvPicPr>
        <p:blipFill>
          <a:blip r:embed="rId5"/>
          <a:stretch>
            <a:fillRect/>
          </a:stretch>
        </p:blipFill>
        <p:spPr>
          <a:xfrm>
            <a:off x="751413" y="4068734"/>
            <a:ext cx="9121930" cy="20575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3731571"/>
      </p:ext>
    </p:extLst>
  </p:cSld>
  <p:clrMapOvr>
    <a:masterClrMapping/>
  </p:clrMapOvr>
</p:sld>
</file>

<file path=ppt/theme/theme1.xml><?xml version="1.0" encoding="utf-8"?>
<a:theme xmlns:a="http://schemas.openxmlformats.org/drawingml/2006/main" name="Office Theme">
  <a:themeElements>
    <a:clrScheme name="Custom 1">
      <a:dk1>
        <a:srgbClr val="000000"/>
      </a:dk1>
      <a:lt1>
        <a:sysClr val="window" lastClr="FFFFFF"/>
      </a:lt1>
      <a:dk2>
        <a:srgbClr val="00516A"/>
      </a:dk2>
      <a:lt2>
        <a:srgbClr val="FFFFFF"/>
      </a:lt2>
      <a:accent1>
        <a:srgbClr val="0F5DA4"/>
      </a:accent1>
      <a:accent2>
        <a:srgbClr val="1D93D1"/>
      </a:accent2>
      <a:accent3>
        <a:srgbClr val="21CCD8"/>
      </a:accent3>
      <a:accent4>
        <a:srgbClr val="1DDCAF"/>
      </a:accent4>
      <a:accent5>
        <a:srgbClr val="0FB6BB"/>
      </a:accent5>
      <a:accent6>
        <a:srgbClr val="AFF000"/>
      </a:accent6>
      <a:hlink>
        <a:srgbClr val="00B0F0"/>
      </a:hlink>
      <a:folHlink>
        <a:srgbClr val="0F5DA4"/>
      </a:folHlink>
    </a:clrScheme>
    <a:fontScheme name="Custom 7">
      <a:majorFont>
        <a:latin typeface="Rockwell"/>
        <a:ea typeface=""/>
        <a:cs typeface=""/>
      </a:majorFont>
      <a:minorFont>
        <a:latin typeface="Open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5-11-16_Imaginet template" id="{338BAB6E-6DD9-4154-B1E8-7C4943305B23}" vid="{832B38E6-C232-4469-A19E-A65E279EBF23}"/>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 Team Meeting 2024-01-30</Template>
  <TotalTime>14584</TotalTime>
  <Words>1102</Words>
  <Application>Microsoft Office PowerPoint</Application>
  <PresentationFormat>Widescreen</PresentationFormat>
  <Paragraphs>210</Paragraphs>
  <Slides>29</Slides>
  <Notes>29</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Arial</vt:lpstr>
      <vt:lpstr>Calibri</vt:lpstr>
      <vt:lpstr>Calibri Light</vt:lpstr>
      <vt:lpstr>Open Sans</vt:lpstr>
      <vt:lpstr>Open Sans Condensed</vt:lpstr>
      <vt:lpstr>Open Sans Light</vt:lpstr>
      <vt:lpstr>Rockwell</vt:lpstr>
      <vt:lpstr>Segoe UI Semibold</vt:lpstr>
      <vt:lpstr>Office Theme</vt:lpstr>
      <vt:lpstr>1_Office Theme</vt:lpstr>
      <vt:lpstr>Using SQL Database Projects </vt:lpstr>
      <vt:lpstr>PowerPoint Presentation</vt:lpstr>
      <vt:lpstr>PowerPoint Presentation</vt:lpstr>
      <vt:lpstr>PowerPoint Presentation</vt:lpstr>
      <vt:lpstr>Can you answer these questions?</vt:lpstr>
      <vt:lpstr>Database Projects</vt:lpstr>
      <vt:lpstr>Desired State Configuration (DSC)</vt:lpstr>
      <vt:lpstr>Software</vt:lpstr>
      <vt:lpstr>Software</vt:lpstr>
      <vt:lpstr>Visual Studio bonus value</vt:lpstr>
      <vt:lpstr>Visual Studio bonus value</vt:lpstr>
      <vt:lpstr>Visual Studio bonus value</vt:lpstr>
      <vt:lpstr>Visual Studio bonus value</vt:lpstr>
      <vt:lpstr>Publish from Visual Studio</vt:lpstr>
      <vt:lpstr>Publish from Visual Studio</vt:lpstr>
      <vt:lpstr>Publish from Visual Studio</vt:lpstr>
      <vt:lpstr>Publish from Visual Studio</vt:lpstr>
      <vt:lpstr>Publish Profile settings</vt:lpstr>
      <vt:lpstr>SQLPACKAGE.EXE</vt:lpstr>
      <vt:lpstr>Pre-/Post-deploy scripts</vt:lpstr>
      <vt:lpstr>SQLCMD syntax</vt:lpstr>
      <vt:lpstr>Default security</vt:lpstr>
      <vt:lpstr>Backfilling Reference Data</vt:lpstr>
      <vt:lpstr>Executing Data Patches</vt:lpstr>
      <vt:lpstr>Importing from an existing database</vt:lpstr>
      <vt:lpstr>Database references</vt:lpstr>
      <vt:lpstr>Database reference scenarios</vt:lpstr>
      <vt:lpstr>Database reference scenario – Unit Testing</vt:lpstr>
      <vt:lpstr>Using SQL Database Projects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Diehl</dc:creator>
  <cp:lastModifiedBy>Mike Diehl</cp:lastModifiedBy>
  <cp:revision>2</cp:revision>
  <dcterms:created xsi:type="dcterms:W3CDTF">2024-01-31T17:41:07Z</dcterms:created>
  <dcterms:modified xsi:type="dcterms:W3CDTF">2024-02-10T20:45:18Z</dcterms:modified>
</cp:coreProperties>
</file>